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9" r:id="rId3"/>
    <p:sldId id="263" r:id="rId4"/>
    <p:sldId id="266" r:id="rId5"/>
    <p:sldId id="268" r:id="rId6"/>
    <p:sldId id="270" r:id="rId7"/>
    <p:sldId id="274" r:id="rId8"/>
    <p:sldId id="280" r:id="rId9"/>
    <p:sldId id="288" r:id="rId10"/>
    <p:sldId id="289" r:id="rId11"/>
    <p:sldId id="290" r:id="rId12"/>
    <p:sldId id="292" r:id="rId13"/>
    <p:sldId id="293" r:id="rId14"/>
    <p:sldId id="295" r:id="rId15"/>
    <p:sldId id="298" r:id="rId16"/>
    <p:sldId id="300" r:id="rId17"/>
    <p:sldId id="302" r:id="rId18"/>
    <p:sldId id="304" r:id="rId19"/>
    <p:sldId id="305" r:id="rId20"/>
    <p:sldId id="308" r:id="rId21"/>
    <p:sldId id="312" r:id="rId22"/>
    <p:sldId id="315" r:id="rId23"/>
    <p:sldId id="326" r:id="rId24"/>
    <p:sldId id="329" r:id="rId25"/>
    <p:sldId id="332" r:id="rId26"/>
    <p:sldId id="337" r:id="rId27"/>
    <p:sldId id="340" r:id="rId28"/>
    <p:sldId id="346" r:id="rId29"/>
    <p:sldId id="354" r:id="rId30"/>
    <p:sldId id="355" r:id="rId31"/>
    <p:sldId id="359" r:id="rId32"/>
    <p:sldId id="363" r:id="rId33"/>
    <p:sldId id="366" r:id="rId34"/>
    <p:sldId id="367" r:id="rId35"/>
    <p:sldId id="373" r:id="rId36"/>
    <p:sldId id="379" r:id="rId3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94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88462-8CC8-4B0F-AD12-94F7449A6264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7EA07-E894-4922-8BAA-7AC87FBDF8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586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25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429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178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2465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53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62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387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6770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18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555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817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274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1.png"/><Relationship Id="rId7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4.wdp"/><Relationship Id="rId11" Type="http://schemas.openxmlformats.org/officeDocument/2006/relationships/image" Target="../media/image45.jpeg"/><Relationship Id="rId5" Type="http://schemas.openxmlformats.org/officeDocument/2006/relationships/image" Target="../media/image41.jpeg"/><Relationship Id="rId10" Type="http://schemas.microsoft.com/office/2007/relationships/hdphoto" Target="../media/hdphoto25.wdp"/><Relationship Id="rId4" Type="http://schemas.openxmlformats.org/officeDocument/2006/relationships/image" Target="../media/image4.jpe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6.png"/><Relationship Id="rId7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microsoft.com/office/2007/relationships/hdphoto" Target="../media/hdphoto26.wdp"/><Relationship Id="rId9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1.png"/><Relationship Id="rId7" Type="http://schemas.openxmlformats.org/officeDocument/2006/relationships/image" Target="../media/image51.jpeg"/><Relationship Id="rId12" Type="http://schemas.microsoft.com/office/2007/relationships/hdphoto" Target="../media/hdphoto3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7.wdp"/><Relationship Id="rId11" Type="http://schemas.openxmlformats.org/officeDocument/2006/relationships/image" Target="../media/image53.jpeg"/><Relationship Id="rId5" Type="http://schemas.openxmlformats.org/officeDocument/2006/relationships/image" Target="../media/image50.jpeg"/><Relationship Id="rId10" Type="http://schemas.microsoft.com/office/2007/relationships/hdphoto" Target="../media/hdphoto29.wdp"/><Relationship Id="rId4" Type="http://schemas.openxmlformats.org/officeDocument/2006/relationships/image" Target="../media/image4.jpeg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1.wdp"/><Relationship Id="rId5" Type="http://schemas.openxmlformats.org/officeDocument/2006/relationships/image" Target="../media/image55.jpeg"/><Relationship Id="rId4" Type="http://schemas.openxmlformats.org/officeDocument/2006/relationships/image" Target="../media/image4.jpeg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1.png"/><Relationship Id="rId7" Type="http://schemas.openxmlformats.org/officeDocument/2006/relationships/image" Target="../media/image58.jpeg"/><Relationship Id="rId12" Type="http://schemas.microsoft.com/office/2007/relationships/hdphoto" Target="../media/hdphoto3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3.wdp"/><Relationship Id="rId11" Type="http://schemas.openxmlformats.org/officeDocument/2006/relationships/image" Target="../media/image60.jpeg"/><Relationship Id="rId5" Type="http://schemas.openxmlformats.org/officeDocument/2006/relationships/image" Target="../media/image57.jpeg"/><Relationship Id="rId10" Type="http://schemas.microsoft.com/office/2007/relationships/hdphoto" Target="../media/hdphoto35.wdp"/><Relationship Id="rId4" Type="http://schemas.openxmlformats.org/officeDocument/2006/relationships/image" Target="../media/image4.jpeg"/><Relationship Id="rId9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1.jpeg"/><Relationship Id="rId7" Type="http://schemas.microsoft.com/office/2007/relationships/hdphoto" Target="../media/hdphoto3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11" Type="http://schemas.openxmlformats.org/officeDocument/2006/relationships/image" Target="../media/image64.jpeg"/><Relationship Id="rId5" Type="http://schemas.openxmlformats.org/officeDocument/2006/relationships/image" Target="../media/image4.jpeg"/><Relationship Id="rId10" Type="http://schemas.microsoft.com/office/2007/relationships/hdphoto" Target="../media/hdphoto39.wdp"/><Relationship Id="rId4" Type="http://schemas.microsoft.com/office/2007/relationships/hdphoto" Target="../media/hdphoto37.wdp"/><Relationship Id="rId9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0.wdp"/><Relationship Id="rId3" Type="http://schemas.openxmlformats.org/officeDocument/2006/relationships/image" Target="../media/image65.jpeg"/><Relationship Id="rId7" Type="http://schemas.openxmlformats.org/officeDocument/2006/relationships/image" Target="../media/image6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4.jpeg"/><Relationship Id="rId7" Type="http://schemas.openxmlformats.org/officeDocument/2006/relationships/image" Target="../media/image6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72.jpeg"/><Relationship Id="rId5" Type="http://schemas.microsoft.com/office/2007/relationships/hdphoto" Target="../media/hdphoto41.wdp"/><Relationship Id="rId10" Type="http://schemas.microsoft.com/office/2007/relationships/hdphoto" Target="../media/hdphoto42.wdp"/><Relationship Id="rId4" Type="http://schemas.openxmlformats.org/officeDocument/2006/relationships/image" Target="../media/image68.jpeg"/><Relationship Id="rId9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3" Type="http://schemas.openxmlformats.org/officeDocument/2006/relationships/image" Target="../media/image73.jpeg"/><Relationship Id="rId7" Type="http://schemas.openxmlformats.org/officeDocument/2006/relationships/image" Target="../media/image7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microsoft.com/office/2007/relationships/hdphoto" Target="../media/hdphoto45.wdp"/><Relationship Id="rId5" Type="http://schemas.openxmlformats.org/officeDocument/2006/relationships/image" Target="../media/image1.png"/><Relationship Id="rId10" Type="http://schemas.openxmlformats.org/officeDocument/2006/relationships/image" Target="../media/image76.jpeg"/><Relationship Id="rId4" Type="http://schemas.microsoft.com/office/2007/relationships/hdphoto" Target="../media/hdphoto43.wdp"/><Relationship Id="rId9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7.wdp"/><Relationship Id="rId3" Type="http://schemas.openxmlformats.org/officeDocument/2006/relationships/image" Target="../media/image77.jpeg"/><Relationship Id="rId7" Type="http://schemas.openxmlformats.org/officeDocument/2006/relationships/image" Target="../media/image7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microsoft.com/office/2007/relationships/hdphoto" Target="../media/hdphoto46.wdp"/><Relationship Id="rId9" Type="http://schemas.openxmlformats.org/officeDocument/2006/relationships/image" Target="../media/image79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9.wdp"/><Relationship Id="rId3" Type="http://schemas.openxmlformats.org/officeDocument/2006/relationships/image" Target="../media/image80.jpeg"/><Relationship Id="rId7" Type="http://schemas.openxmlformats.org/officeDocument/2006/relationships/image" Target="../media/image8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10" Type="http://schemas.openxmlformats.org/officeDocument/2006/relationships/image" Target="../media/image83.jpeg"/><Relationship Id="rId4" Type="http://schemas.microsoft.com/office/2007/relationships/hdphoto" Target="../media/hdphoto48.wdp"/><Relationship Id="rId9" Type="http://schemas.openxmlformats.org/officeDocument/2006/relationships/image" Target="../media/image82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51.wdp"/><Relationship Id="rId3" Type="http://schemas.openxmlformats.org/officeDocument/2006/relationships/image" Target="../media/image1.png"/><Relationship Id="rId7" Type="http://schemas.openxmlformats.org/officeDocument/2006/relationships/image" Target="../media/image85.jpeg"/><Relationship Id="rId12" Type="http://schemas.microsoft.com/office/2007/relationships/hdphoto" Target="../media/hdphoto5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0.wdp"/><Relationship Id="rId11" Type="http://schemas.openxmlformats.org/officeDocument/2006/relationships/image" Target="../media/image87.jpeg"/><Relationship Id="rId5" Type="http://schemas.openxmlformats.org/officeDocument/2006/relationships/image" Target="../media/image84.jpeg"/><Relationship Id="rId10" Type="http://schemas.microsoft.com/office/2007/relationships/hdphoto" Target="../media/hdphoto52.wdp"/><Relationship Id="rId4" Type="http://schemas.openxmlformats.org/officeDocument/2006/relationships/image" Target="../media/image4.jpeg"/><Relationship Id="rId9" Type="http://schemas.openxmlformats.org/officeDocument/2006/relationships/image" Target="../media/image86.jpe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55.wdp"/><Relationship Id="rId3" Type="http://schemas.openxmlformats.org/officeDocument/2006/relationships/image" Target="../media/image88.jpeg"/><Relationship Id="rId7" Type="http://schemas.openxmlformats.org/officeDocument/2006/relationships/image" Target="../media/image9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.png"/><Relationship Id="rId5" Type="http://schemas.openxmlformats.org/officeDocument/2006/relationships/image" Target="../media/image89.jpeg"/><Relationship Id="rId10" Type="http://schemas.openxmlformats.org/officeDocument/2006/relationships/image" Target="../media/image92.jpeg"/><Relationship Id="rId4" Type="http://schemas.microsoft.com/office/2007/relationships/hdphoto" Target="../media/hdphoto54.wdp"/><Relationship Id="rId9" Type="http://schemas.openxmlformats.org/officeDocument/2006/relationships/image" Target="../media/image9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3.jpeg"/><Relationship Id="rId7" Type="http://schemas.openxmlformats.org/officeDocument/2006/relationships/image" Target="../media/image9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7.jpg"/><Relationship Id="rId5" Type="http://schemas.openxmlformats.org/officeDocument/2006/relationships/image" Target="../media/image1.png"/><Relationship Id="rId10" Type="http://schemas.microsoft.com/office/2007/relationships/hdphoto" Target="../media/hdphoto57.wdp"/><Relationship Id="rId4" Type="http://schemas.microsoft.com/office/2007/relationships/hdphoto" Target="../media/hdphoto56.wdp"/><Relationship Id="rId9" Type="http://schemas.openxmlformats.org/officeDocument/2006/relationships/image" Target="../media/image9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8.jpeg"/><Relationship Id="rId7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microsoft.com/office/2007/relationships/hdphoto" Target="../media/hdphoto60.wdp"/><Relationship Id="rId5" Type="http://schemas.microsoft.com/office/2007/relationships/hdphoto" Target="../media/hdphoto58.wdp"/><Relationship Id="rId10" Type="http://schemas.openxmlformats.org/officeDocument/2006/relationships/image" Target="../media/image101.jpeg"/><Relationship Id="rId4" Type="http://schemas.openxmlformats.org/officeDocument/2006/relationships/image" Target="../media/image99.png"/><Relationship Id="rId9" Type="http://schemas.microsoft.com/office/2007/relationships/hdphoto" Target="../media/hdphoto59.wdp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62.wdp"/><Relationship Id="rId13" Type="http://schemas.microsoft.com/office/2007/relationships/hdphoto" Target="../media/hdphoto64.wdp"/><Relationship Id="rId3" Type="http://schemas.openxmlformats.org/officeDocument/2006/relationships/image" Target="../media/image102.jpeg"/><Relationship Id="rId7" Type="http://schemas.openxmlformats.org/officeDocument/2006/relationships/image" Target="../media/image103.jpeg"/><Relationship Id="rId12" Type="http://schemas.openxmlformats.org/officeDocument/2006/relationships/image" Target="../media/image10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05.jpeg"/><Relationship Id="rId5" Type="http://schemas.openxmlformats.org/officeDocument/2006/relationships/image" Target="../media/image1.png"/><Relationship Id="rId15" Type="http://schemas.microsoft.com/office/2007/relationships/hdphoto" Target="../media/hdphoto65.wdp"/><Relationship Id="rId10" Type="http://schemas.microsoft.com/office/2007/relationships/hdphoto" Target="../media/hdphoto63.wdp"/><Relationship Id="rId4" Type="http://schemas.microsoft.com/office/2007/relationships/hdphoto" Target="../media/hdphoto61.wdp"/><Relationship Id="rId9" Type="http://schemas.openxmlformats.org/officeDocument/2006/relationships/image" Target="../media/image104.jpeg"/><Relationship Id="rId14" Type="http://schemas.openxmlformats.org/officeDocument/2006/relationships/image" Target="../media/image10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10.jpe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6.wdp"/><Relationship Id="rId5" Type="http://schemas.openxmlformats.org/officeDocument/2006/relationships/image" Target="../media/image111.jpeg"/><Relationship Id="rId10" Type="http://schemas.openxmlformats.org/officeDocument/2006/relationships/image" Target="../media/image114.jpeg"/><Relationship Id="rId4" Type="http://schemas.openxmlformats.org/officeDocument/2006/relationships/image" Target="../media/image4.jpeg"/><Relationship Id="rId9" Type="http://schemas.openxmlformats.org/officeDocument/2006/relationships/image" Target="../media/image11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microsoft.com/office/2007/relationships/hdphoto" Target="../media/hdphoto6.wdp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1.png"/><Relationship Id="rId7" Type="http://schemas.openxmlformats.org/officeDocument/2006/relationships/image" Target="../media/image1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7.wdp"/><Relationship Id="rId5" Type="http://schemas.openxmlformats.org/officeDocument/2006/relationships/image" Target="../media/image115.jpe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.png"/><Relationship Id="rId7" Type="http://schemas.microsoft.com/office/2007/relationships/hdphoto" Target="../media/hdphoto6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jpeg"/><Relationship Id="rId11" Type="http://schemas.microsoft.com/office/2007/relationships/hdphoto" Target="../media/hdphoto70.wdp"/><Relationship Id="rId5" Type="http://schemas.openxmlformats.org/officeDocument/2006/relationships/image" Target="../media/image118.jpeg"/><Relationship Id="rId10" Type="http://schemas.openxmlformats.org/officeDocument/2006/relationships/image" Target="../media/image121.jpeg"/><Relationship Id="rId4" Type="http://schemas.openxmlformats.org/officeDocument/2006/relationships/image" Target="../media/image4.jpeg"/><Relationship Id="rId9" Type="http://schemas.microsoft.com/office/2007/relationships/hdphoto" Target="../media/hdphoto69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72.wdp"/><Relationship Id="rId3" Type="http://schemas.openxmlformats.org/officeDocument/2006/relationships/image" Target="../media/image4.jpeg"/><Relationship Id="rId7" Type="http://schemas.openxmlformats.org/officeDocument/2006/relationships/image" Target="../media/image1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1.wdp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Relationship Id="rId9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5.jpeg"/><Relationship Id="rId7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microsoft.com/office/2007/relationships/hdphoto" Target="../media/hdphoto73.wdp"/><Relationship Id="rId10" Type="http://schemas.openxmlformats.org/officeDocument/2006/relationships/image" Target="../media/image128.jpeg"/><Relationship Id="rId4" Type="http://schemas.openxmlformats.org/officeDocument/2006/relationships/image" Target="../media/image126.jpeg"/><Relationship Id="rId9" Type="http://schemas.microsoft.com/office/2007/relationships/hdphoto" Target="../media/hdphoto74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9.jpeg"/><Relationship Id="rId7" Type="http://schemas.openxmlformats.org/officeDocument/2006/relationships/image" Target="../media/image1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13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4.jpeg"/><Relationship Id="rId7" Type="http://schemas.microsoft.com/office/2007/relationships/hdphoto" Target="../media/hdphoto7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jpeg"/><Relationship Id="rId5" Type="http://schemas.openxmlformats.org/officeDocument/2006/relationships/image" Target="../media/image1.png"/><Relationship Id="rId4" Type="http://schemas.openxmlformats.org/officeDocument/2006/relationships/image" Target="../media/image133.jpeg"/><Relationship Id="rId9" Type="http://schemas.microsoft.com/office/2007/relationships/hdphoto" Target="../media/hdphoto76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36.jpe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jpeg"/><Relationship Id="rId5" Type="http://schemas.openxmlformats.org/officeDocument/2006/relationships/image" Target="../media/image4.jpeg"/><Relationship Id="rId4" Type="http://schemas.microsoft.com/office/2007/relationships/hdphoto" Target="../media/hdphoto77.wdp"/><Relationship Id="rId9" Type="http://schemas.openxmlformats.org/officeDocument/2006/relationships/image" Target="../media/image13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11" Type="http://schemas.microsoft.com/office/2007/relationships/hdphoto" Target="../media/hdphoto9.wdp"/><Relationship Id="rId5" Type="http://schemas.openxmlformats.org/officeDocument/2006/relationships/image" Target="../media/image11.jpeg"/><Relationship Id="rId10" Type="http://schemas.openxmlformats.org/officeDocument/2006/relationships/image" Target="../media/image14.jpeg"/><Relationship Id="rId4" Type="http://schemas.openxmlformats.org/officeDocument/2006/relationships/image" Target="../media/image4.jpeg"/><Relationship Id="rId9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12" Type="http://schemas.microsoft.com/office/2007/relationships/hdphoto" Target="../media/hdphoto1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18.jpeg"/><Relationship Id="rId5" Type="http://schemas.openxmlformats.org/officeDocument/2006/relationships/image" Target="../media/image15.jpeg"/><Relationship Id="rId10" Type="http://schemas.microsoft.com/office/2007/relationships/hdphoto" Target="../media/hdphoto12.wdp"/><Relationship Id="rId4" Type="http://schemas.openxmlformats.org/officeDocument/2006/relationships/image" Target="../media/image4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9.jpe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microsoft.com/office/2007/relationships/hdphoto" Target="../media/hdphoto16.wdp"/><Relationship Id="rId5" Type="http://schemas.openxmlformats.org/officeDocument/2006/relationships/image" Target="../media/image1.png"/><Relationship Id="rId10" Type="http://schemas.openxmlformats.org/officeDocument/2006/relationships/image" Target="../media/image22.jpeg"/><Relationship Id="rId4" Type="http://schemas.microsoft.com/office/2007/relationships/hdphoto" Target="../media/hdphoto14.wdp"/><Relationship Id="rId9" Type="http://schemas.microsoft.com/office/2007/relationships/hdphoto" Target="../media/hdphoto15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11" Type="http://schemas.microsoft.com/office/2007/relationships/hdphoto" Target="../media/hdphoto19.wdp"/><Relationship Id="rId5" Type="http://schemas.openxmlformats.org/officeDocument/2006/relationships/image" Target="../media/image4.jpeg"/><Relationship Id="rId10" Type="http://schemas.openxmlformats.org/officeDocument/2006/relationships/image" Target="../media/image26.jpeg"/><Relationship Id="rId4" Type="http://schemas.microsoft.com/office/2007/relationships/hdphoto" Target="../media/hdphoto17.wdp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7.jpeg"/><Relationship Id="rId7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microsoft.com/office/2007/relationships/hdphoto" Target="../media/hdphoto20.wdp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1.jpeg"/><Relationship Id="rId7" Type="http://schemas.microsoft.com/office/2007/relationships/hdphoto" Target="../media/hdphoto2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11" Type="http://schemas.microsoft.com/office/2007/relationships/hdphoto" Target="../media/hdphoto23.wdp"/><Relationship Id="rId5" Type="http://schemas.openxmlformats.org/officeDocument/2006/relationships/image" Target="../media/image4.jpeg"/><Relationship Id="rId10" Type="http://schemas.openxmlformats.org/officeDocument/2006/relationships/image" Target="../media/image34.jpeg"/><Relationship Id="rId4" Type="http://schemas.openxmlformats.org/officeDocument/2006/relationships/image" Target="../media/image1.png"/><Relationship Id="rId9" Type="http://schemas.microsoft.com/office/2007/relationships/hdphoto" Target="../media/hdphoto2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pattFill prst="pct70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800" b="1" cap="small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/>
            </a:r>
            <a:br>
              <a:rPr lang="pl-PL" sz="4800" b="1" cap="small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</a:br>
            <a:r>
              <a:rPr lang="pl-PL" sz="4800" b="1" cap="small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/>
            </a:r>
            <a:br>
              <a:rPr lang="pl-PL" sz="4800" b="1" cap="small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</a:br>
            <a:r>
              <a:rPr lang="pl-PL" sz="5400" cap="small" dirty="0" smtClean="0">
                <a:solidFill>
                  <a:schemeClr val="tx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Gminny Ośrodek Kultury </a:t>
            </a:r>
            <a:br>
              <a:rPr lang="pl-PL" sz="5400" cap="small" dirty="0" smtClean="0">
                <a:solidFill>
                  <a:schemeClr val="tx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5400" cap="small" dirty="0" smtClean="0">
                <a:solidFill>
                  <a:schemeClr val="tx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 Nieporęcie</a:t>
            </a:r>
            <a:br>
              <a:rPr lang="pl-PL" sz="5400" cap="small" dirty="0" smtClean="0">
                <a:solidFill>
                  <a:schemeClr val="tx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5400" cap="small" dirty="0" smtClean="0">
                <a:solidFill>
                  <a:schemeClr val="tx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wraz z filiami 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756592" y="264071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	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86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373216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04.03.2018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Piosenka nie zna </a:t>
            </a:r>
            <a:r>
              <a:rPr lang="pl-PL" sz="3200" cap="small" dirty="0" smtClean="0"/>
              <a:t>granic. </a:t>
            </a:r>
            <a:br>
              <a:rPr lang="pl-PL" sz="3200" cap="small" dirty="0" smtClean="0"/>
            </a:br>
            <a:r>
              <a:rPr lang="pl-PL" sz="3200" cap="small" dirty="0" smtClean="0"/>
              <a:t>Pierwszy koncert zespołu „Dwa Kolory”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0" b="6456"/>
          <a:stretch/>
        </p:blipFill>
        <p:spPr>
          <a:xfrm>
            <a:off x="2483768" y="692696"/>
            <a:ext cx="6410585" cy="34544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0" r="9365"/>
          <a:stretch/>
        </p:blipFill>
        <p:spPr>
          <a:xfrm>
            <a:off x="5275701" y="3429000"/>
            <a:ext cx="2824691" cy="244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3212976"/>
            <a:ext cx="4055253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2540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08.03.2018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Dzień Kobiet w Beniaminowie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 t="9619" r="5429" b="10128"/>
          <a:stretch/>
        </p:blipFill>
        <p:spPr bwMode="auto">
          <a:xfrm>
            <a:off x="35496" y="1124744"/>
            <a:ext cx="5785734" cy="302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6"/>
          <a:stretch/>
        </p:blipFill>
        <p:spPr>
          <a:xfrm>
            <a:off x="5625386" y="332656"/>
            <a:ext cx="3411110" cy="230689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0"/>
          <a:stretch/>
        </p:blipFill>
        <p:spPr>
          <a:xfrm>
            <a:off x="2266084" y="4005064"/>
            <a:ext cx="5019583" cy="22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9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6124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/>
              <a:t>11.03.2018</a:t>
            </a:r>
            <a:r>
              <a:rPr lang="pl-PL" sz="3200" cap="small" dirty="0"/>
              <a:t> </a:t>
            </a:r>
            <a:r>
              <a:rPr lang="pl-PL" sz="3200" cap="small" dirty="0" smtClean="0"/>
              <a:t>Wernisaż wystawy </a:t>
            </a:r>
            <a:r>
              <a:rPr lang="pl-PL" sz="3200" cap="small" dirty="0"/>
              <a:t>„Biblia w </a:t>
            </a:r>
            <a:r>
              <a:rPr lang="pl-PL" sz="3200" cap="small" dirty="0" smtClean="0"/>
              <a:t>sztuce” </a:t>
            </a:r>
            <a:br>
              <a:rPr lang="pl-PL" sz="3200" cap="small" dirty="0" smtClean="0"/>
            </a:br>
            <a:r>
              <a:rPr lang="pl-PL" sz="3200" cap="small" dirty="0" smtClean="0"/>
              <a:t>oraz Koncert Jolanty i Piotra </a:t>
            </a:r>
            <a:r>
              <a:rPr lang="pl-PL" sz="3200" cap="small" dirty="0" err="1" smtClean="0"/>
              <a:t>Śmiejczaków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5781"/>
            <a:ext cx="4163393" cy="2772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57" y="985781"/>
            <a:ext cx="4157237" cy="2772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1008"/>
            <a:ext cx="3402407" cy="2448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157" y="3501008"/>
            <a:ext cx="3671299" cy="2448000"/>
          </a:xfrm>
          <a:prstGeom prst="rect">
            <a:avLst/>
          </a:prstGeom>
        </p:spPr>
      </p:pic>
      <p:pic>
        <p:nvPicPr>
          <p:cNvPr id="3074" name="Picture 2" descr="http://www.goknieporet.pl/pliki2/upload/galerie/0339/04767_fot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068960"/>
            <a:ext cx="1335120" cy="17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72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www.goknieporet.pl/pliki2/upload/galerie/0340/04770_fot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5" t="7556" r="6066"/>
          <a:stretch/>
        </p:blipFill>
        <p:spPr bwMode="auto">
          <a:xfrm>
            <a:off x="2987824" y="44624"/>
            <a:ext cx="5904657" cy="361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6124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/>
              <a:t>17.03.2018</a:t>
            </a:r>
            <a:r>
              <a:rPr lang="pl-PL" sz="2800" cap="small" dirty="0"/>
              <a:t> </a:t>
            </a:r>
            <a:r>
              <a:rPr lang="pl-PL" sz="2800" cap="small" dirty="0" smtClean="0"/>
              <a:t>Warsztaty </a:t>
            </a:r>
            <a:r>
              <a:rPr lang="pl-PL" sz="2800" cap="small" dirty="0"/>
              <a:t>„Palmy Wielkanocne” </a:t>
            </a:r>
            <a:r>
              <a:rPr lang="pl-PL" sz="2800" cap="small" dirty="0" smtClean="0"/>
              <a:t>w Beniaminowie </a:t>
            </a:r>
            <a:r>
              <a:rPr lang="pl-PL" sz="2800" u="sng" dirty="0" smtClean="0"/>
              <a:t>24.03.2018</a:t>
            </a:r>
            <a:r>
              <a:rPr lang="pl-PL" sz="2800" dirty="0" smtClean="0"/>
              <a:t> </a:t>
            </a:r>
            <a:r>
              <a:rPr lang="pl-PL" sz="2800" cap="small" dirty="0" smtClean="0"/>
              <a:t>Warsztaty „Stroiki Wielkanocne” w Beniaminowie</a:t>
            </a:r>
            <a:r>
              <a:rPr lang="pl-PL" sz="2800" u="sng" cap="small" dirty="0" smtClean="0"/>
              <a:t> 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</a:t>
            </a:r>
            <a:r>
              <a:rPr lang="pl-PL" sz="2800" b="1" cap="small" dirty="0" smtClean="0">
                <a:solidFill>
                  <a:schemeClr val="tx1"/>
                </a:solidFill>
                <a:latin typeface="Garamond" pitchFamily="18" charset="0"/>
              </a:rPr>
              <a:t>Oś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rodek Kultury </a:t>
            </a:r>
            <a:endParaRPr lang="pl-PL" sz="2800" dirty="0" smtClean="0">
              <a:solidFill>
                <a:schemeClr val="bg1"/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http://www.goknieporet.pl/pliki2/upload/galerie/0340/04774_foto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r="25310"/>
          <a:stretch/>
        </p:blipFill>
        <p:spPr bwMode="auto">
          <a:xfrm>
            <a:off x="6084168" y="3130927"/>
            <a:ext cx="2939389" cy="277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933056"/>
            <a:ext cx="3091749" cy="173910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2" t="13842" r="8236" b="10476"/>
          <a:stretch/>
        </p:blipFill>
        <p:spPr>
          <a:xfrm>
            <a:off x="179512" y="1052736"/>
            <a:ext cx="2652830" cy="462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6124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20.03.2018</a:t>
            </a:r>
            <a:r>
              <a:rPr lang="pl-PL" sz="3200" cap="small" dirty="0"/>
              <a:t> </a:t>
            </a:r>
            <a:r>
              <a:rPr lang="pl-PL" sz="3200" cap="small" dirty="0" smtClean="0"/>
              <a:t>Konkurs Recytatorski </a:t>
            </a:r>
            <a:br>
              <a:rPr lang="pl-PL" sz="3200" cap="small" dirty="0" smtClean="0"/>
            </a:br>
            <a:r>
              <a:rPr lang="pl-PL" sz="3200" cap="small" dirty="0"/>
              <a:t>„Warszawska Syrenka” </a:t>
            </a:r>
            <a:r>
              <a:rPr lang="pl-PL" sz="3200" cap="small" dirty="0" smtClean="0"/>
              <a:t>w </a:t>
            </a:r>
            <a:r>
              <a:rPr lang="pl-PL" sz="3200" cap="small" dirty="0"/>
              <a:t>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85"/>
          <a:stretch/>
        </p:blipFill>
        <p:spPr>
          <a:xfrm>
            <a:off x="3168488" y="2318789"/>
            <a:ext cx="5796000" cy="363049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18"/>
          <a:stretch/>
        </p:blipFill>
        <p:spPr>
          <a:xfrm>
            <a:off x="1115616" y="692992"/>
            <a:ext cx="3529924" cy="2664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3524" y="3105280"/>
            <a:ext cx="1748236" cy="2844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419" y="152880"/>
            <a:ext cx="3296061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418" y="353194"/>
            <a:ext cx="4572000" cy="257175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847407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2800" u="sng" cap="small" dirty="0" smtClean="0"/>
              <a:t>21.03.2018</a:t>
            </a:r>
            <a:r>
              <a:rPr lang="pl-PL" sz="2800" cap="small" dirty="0" smtClean="0"/>
              <a:t> </a:t>
            </a:r>
            <a:r>
              <a:rPr lang="pl-PL" sz="2800" cap="small" dirty="0"/>
              <a:t>Warsztaty Rodzinne „Pisanki” </a:t>
            </a:r>
            <a:r>
              <a:rPr lang="pl-PL" sz="2800" cap="small" dirty="0" smtClean="0"/>
              <a:t/>
            </a:r>
            <a:br>
              <a:rPr lang="pl-PL" sz="2800" cap="small" dirty="0" smtClean="0"/>
            </a:br>
            <a:r>
              <a:rPr lang="pl-PL" sz="2800" u="sng" cap="small" spc="-100" dirty="0" smtClean="0"/>
              <a:t>24.03.2018</a:t>
            </a:r>
            <a:r>
              <a:rPr lang="pl-PL" sz="2800" cap="small" spc="-100" dirty="0" smtClean="0"/>
              <a:t> warsztaty Rodzinne „Palmy” w Stanisławowie Drugim</a:t>
            </a:r>
            <a:endParaRPr lang="pl-PL" sz="2800" spc="-1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ultury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22" t="15502"/>
          <a:stretch/>
        </p:blipFill>
        <p:spPr>
          <a:xfrm>
            <a:off x="285750" y="764704"/>
            <a:ext cx="4037479" cy="207284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75"/>
          <a:stretch/>
        </p:blipFill>
        <p:spPr>
          <a:xfrm>
            <a:off x="2627784" y="2565084"/>
            <a:ext cx="5112568" cy="3312188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06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30120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 smtClean="0"/>
              <a:t>20.03 – 30.03.2018</a:t>
            </a:r>
            <a:r>
              <a:rPr lang="pl-PL" sz="2800" cap="small" dirty="0" smtClean="0"/>
              <a:t> Kiermasz Świąteczny w Kątach Węgierskich</a:t>
            </a:r>
            <a:br>
              <a:rPr lang="pl-PL" sz="2800" cap="small" dirty="0" smtClean="0"/>
            </a:br>
            <a:r>
              <a:rPr lang="pl-PL" sz="2800" u="sng" cap="small" dirty="0"/>
              <a:t>21.03.2018</a:t>
            </a:r>
            <a:r>
              <a:rPr lang="pl-PL" sz="2800" cap="small" dirty="0"/>
              <a:t> Warsztaty Świąteczne w Wólce Radzymińskiej</a:t>
            </a:r>
            <a:br>
              <a:rPr lang="pl-PL" sz="2800" cap="small" dirty="0"/>
            </a:br>
            <a:r>
              <a:rPr lang="pl-PL" sz="2800" u="sng" cap="small" dirty="0" smtClean="0"/>
              <a:t>23.03.2018 </a:t>
            </a:r>
            <a:r>
              <a:rPr lang="pl-PL" sz="2800" cap="small" dirty="0"/>
              <a:t>Warsztaty Wielkanocne </a:t>
            </a:r>
            <a:r>
              <a:rPr lang="pl-PL" sz="2800" cap="small" dirty="0" smtClean="0"/>
              <a:t>w </a:t>
            </a:r>
            <a:r>
              <a:rPr lang="pl-PL" sz="2800" cap="small" dirty="0"/>
              <a:t>Kątach Węgierskich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96" y="2817224"/>
            <a:ext cx="3504000" cy="2628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96" y="116632"/>
            <a:ext cx="3504000" cy="2628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78" t="15350"/>
          <a:stretch/>
        </p:blipFill>
        <p:spPr>
          <a:xfrm>
            <a:off x="1259632" y="724099"/>
            <a:ext cx="3876149" cy="299293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550" r="4286" b="17883"/>
          <a:stretch/>
        </p:blipFill>
        <p:spPr>
          <a:xfrm>
            <a:off x="1029870" y="3528176"/>
            <a:ext cx="4249926" cy="19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2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18" t="20317"/>
          <a:stretch/>
        </p:blipFill>
        <p:spPr>
          <a:xfrm>
            <a:off x="4167906" y="188640"/>
            <a:ext cx="4652566" cy="314955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3138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23 i 24.03.2018</a:t>
            </a:r>
            <a:r>
              <a:rPr lang="pl-PL" sz="3200" cap="small" dirty="0" smtClean="0"/>
              <a:t>  </a:t>
            </a:r>
            <a:r>
              <a:rPr lang="pl-PL" sz="3200" cap="small" dirty="0"/>
              <a:t>Przedstawienie </a:t>
            </a:r>
            <a:r>
              <a:rPr lang="pl-PL" sz="3200" cap="small" dirty="0" smtClean="0"/>
              <a:t>„</a:t>
            </a:r>
            <a:r>
              <a:rPr lang="pl-PL" sz="3200" cap="small" dirty="0"/>
              <a:t>Wędrująca Pisanka” </a:t>
            </a:r>
            <a:r>
              <a:rPr lang="pl-PL" sz="3200" cap="small" dirty="0" smtClean="0"/>
              <a:t/>
            </a:r>
            <a:br>
              <a:rPr lang="pl-PL" sz="3200" cap="small" dirty="0" smtClean="0"/>
            </a:br>
            <a:r>
              <a:rPr lang="pl-PL" sz="3200" cap="small" dirty="0" smtClean="0"/>
              <a:t>w Beniaminowie i Wólce </a:t>
            </a:r>
            <a:r>
              <a:rPr lang="pl-PL" sz="3200" cap="small" dirty="0"/>
              <a:t>Radzymińskiej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21" t="13842" r="13809"/>
          <a:stretch/>
        </p:blipFill>
        <p:spPr>
          <a:xfrm>
            <a:off x="250095" y="692696"/>
            <a:ext cx="3601300" cy="2954337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19048"/>
          <a:stretch/>
        </p:blipFill>
        <p:spPr>
          <a:xfrm>
            <a:off x="650702" y="3265456"/>
            <a:ext cx="3489250" cy="2611816"/>
          </a:xfrm>
          <a:prstGeom prst="rect">
            <a:avLst/>
          </a:prstGeom>
        </p:spPr>
      </p:pic>
      <p:pic>
        <p:nvPicPr>
          <p:cNvPr id="11" name="Picture 2" descr="http://www.goknieporet.pl/pliki2/upload/galerie/0347/04891_foto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" r="17872"/>
          <a:stretch/>
        </p:blipFill>
        <p:spPr bwMode="auto">
          <a:xfrm>
            <a:off x="4355976" y="2697015"/>
            <a:ext cx="4392488" cy="317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41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39952" y="116632"/>
            <a:ext cx="4650810" cy="3096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373216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24.03.2018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Premiera </a:t>
            </a:r>
            <a:r>
              <a:rPr lang="pl-PL" sz="3200" cap="small" dirty="0" smtClean="0"/>
              <a:t>Spektaklu „Więzi rodzinne„</a:t>
            </a:r>
            <a:br>
              <a:rPr lang="pl-PL" sz="3200" cap="small" dirty="0" smtClean="0"/>
            </a:br>
            <a:r>
              <a:rPr lang="pl-PL" sz="3200" u="sng" cap="small" dirty="0"/>
              <a:t>15.04.2018</a:t>
            </a:r>
            <a:r>
              <a:rPr lang="pl-PL" sz="3200" cap="small" dirty="0"/>
              <a:t> Spektakl „Więzi rodzinne”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Kultury </a:t>
            </a:r>
            <a:endParaRPr lang="pl-PL" sz="2800" dirty="0" smtClean="0">
              <a:solidFill>
                <a:schemeClr val="bg1"/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60" y="980728"/>
            <a:ext cx="3487079" cy="49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9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12976"/>
            <a:ext cx="410932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3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5402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373216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24.03.2018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Rodzinne warsztaty świąteczne „w szkle</a:t>
            </a:r>
            <a:r>
              <a:rPr lang="pl-PL" sz="3200" cap="small" dirty="0" smtClean="0"/>
              <a:t>” </a:t>
            </a:r>
            <a:br>
              <a:rPr lang="pl-PL" sz="3200" cap="small" dirty="0" smtClean="0"/>
            </a:br>
            <a:r>
              <a:rPr lang="pl-PL" sz="3200" cap="small" dirty="0" smtClean="0"/>
              <a:t>w Zegrzu Południowym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 t="9282" r="12063"/>
          <a:stretch/>
        </p:blipFill>
        <p:spPr>
          <a:xfrm>
            <a:off x="107504" y="757777"/>
            <a:ext cx="5063764" cy="3607327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" t="6137" r="10794"/>
          <a:stretch/>
        </p:blipFill>
        <p:spPr>
          <a:xfrm>
            <a:off x="287575" y="3995170"/>
            <a:ext cx="2448272" cy="1777952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r="17302"/>
          <a:stretch/>
        </p:blipFill>
        <p:spPr>
          <a:xfrm>
            <a:off x="2843808" y="3933056"/>
            <a:ext cx="2199572" cy="1872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66" t="13952" r="10951"/>
          <a:stretch/>
        </p:blipFill>
        <p:spPr>
          <a:xfrm>
            <a:off x="5196892" y="757777"/>
            <a:ext cx="3839604" cy="2761456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7" r="4445"/>
          <a:stretch/>
        </p:blipFill>
        <p:spPr>
          <a:xfrm>
            <a:off x="5364088" y="3501008"/>
            <a:ext cx="3466807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2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37" y="6017"/>
            <a:ext cx="940936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287" y="116632"/>
            <a:ext cx="4812233" cy="3204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445224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06.01.2018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„Z kozą, piszczałką i </a:t>
            </a:r>
            <a:r>
              <a:rPr lang="pl-PL" sz="3200" cap="small" dirty="0" smtClean="0"/>
              <a:t>turoniem” </a:t>
            </a:r>
            <a:br>
              <a:rPr lang="pl-PL" sz="3200" cap="small" dirty="0" smtClean="0"/>
            </a:br>
            <a:r>
              <a:rPr lang="pl-PL" sz="3200" cap="small" dirty="0" smtClean="0"/>
              <a:t>koncert Kolęd i Pastorałek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</a:t>
            </a:r>
            <a:r>
              <a:rPr lang="pl-PL" sz="2800" b="1" cap="small" dirty="0" smtClean="0">
                <a:solidFill>
                  <a:schemeClr val="tx1"/>
                </a:solidFill>
                <a:latin typeface="Garamond" pitchFamily="18" charset="0"/>
              </a:rPr>
              <a:t>K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ultury </a:t>
            </a:r>
            <a:endParaRPr lang="pl-PL" sz="2800" dirty="0" smtClean="0">
              <a:solidFill>
                <a:schemeClr val="bg1"/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069" y="3284984"/>
            <a:ext cx="4109323" cy="2736000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3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48" t="7027"/>
          <a:stretch/>
        </p:blipFill>
        <p:spPr>
          <a:xfrm>
            <a:off x="285750" y="949325"/>
            <a:ext cx="4020489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6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04" t="26878" r="14603"/>
          <a:stretch/>
        </p:blipFill>
        <p:spPr>
          <a:xfrm>
            <a:off x="179512" y="260648"/>
            <a:ext cx="5458898" cy="3924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3138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/>
              <a:t>27.03.2018</a:t>
            </a:r>
            <a:r>
              <a:rPr lang="pl-PL" sz="2800" cap="small" dirty="0"/>
              <a:t> Spotkanie wielkanocne </a:t>
            </a:r>
            <a:r>
              <a:rPr lang="pl-PL" sz="2800" cap="small" dirty="0" smtClean="0"/>
              <a:t>KMD w </a:t>
            </a:r>
            <a:r>
              <a:rPr lang="pl-PL" sz="2800" cap="small" dirty="0"/>
              <a:t>Wólce </a:t>
            </a:r>
            <a:r>
              <a:rPr lang="pl-PL" sz="2800" cap="small" dirty="0" smtClean="0"/>
              <a:t>Radzymińskiej </a:t>
            </a:r>
            <a:r>
              <a:rPr lang="pl-PL" sz="2800" u="sng" cap="small" dirty="0" smtClean="0"/>
              <a:t>12.04.2018</a:t>
            </a:r>
            <a:r>
              <a:rPr lang="pl-PL" sz="2800" cap="small" dirty="0" smtClean="0"/>
              <a:t> Spotkanie Wielkanocne w Klubie Seniora 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36" r="10952"/>
          <a:stretch/>
        </p:blipFill>
        <p:spPr>
          <a:xfrm>
            <a:off x="467544" y="3140968"/>
            <a:ext cx="3960440" cy="2707361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" t="13642" r="7724" b="15110"/>
          <a:stretch/>
        </p:blipFill>
        <p:spPr>
          <a:xfrm>
            <a:off x="4644008" y="3216280"/>
            <a:ext cx="4334089" cy="2588984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38" t="27396" r="2988"/>
          <a:stretch/>
        </p:blipFill>
        <p:spPr>
          <a:xfrm>
            <a:off x="5589641" y="836712"/>
            <a:ext cx="3518863" cy="222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1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76952"/>
            <a:ext cx="3784904" cy="2520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/>
              <a:t>07.04.2018</a:t>
            </a:r>
            <a:r>
              <a:rPr lang="pl-PL" sz="3200" cap="small" dirty="0"/>
              <a:t> </a:t>
            </a:r>
            <a:r>
              <a:rPr lang="pl-PL" sz="3200" cap="small" dirty="0" smtClean="0"/>
              <a:t>Spektakl dla Dzieci </a:t>
            </a:r>
            <a:br>
              <a:rPr lang="pl-PL" sz="3200" cap="small" dirty="0" smtClean="0"/>
            </a:br>
            <a:r>
              <a:rPr lang="pl-PL" sz="3200" cap="small" dirty="0" smtClean="0"/>
              <a:t>„Kukła z Wiejskiego Podwórza”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ry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47" y="1115910"/>
            <a:ext cx="5364088" cy="357142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66937"/>
            <a:ext cx="4283968" cy="285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2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94"/>
          <a:stretch/>
        </p:blipFill>
        <p:spPr>
          <a:xfrm>
            <a:off x="316622" y="949325"/>
            <a:ext cx="3888432" cy="273116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847407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/>
              <a:t>13.04.2018 </a:t>
            </a:r>
            <a:r>
              <a:rPr lang="pl-PL" sz="2800" cap="small" dirty="0"/>
              <a:t>Warsztaty Ebru w Kątach </a:t>
            </a:r>
            <a:r>
              <a:rPr lang="pl-PL" sz="2800" cap="small" dirty="0" smtClean="0"/>
              <a:t>Węgierskich</a:t>
            </a:r>
            <a:br>
              <a:rPr lang="pl-PL" sz="2800" cap="small" dirty="0" smtClean="0"/>
            </a:br>
            <a:r>
              <a:rPr lang="pl-PL" sz="2800" u="sng" cap="small" dirty="0"/>
              <a:t>18.04.2018 </a:t>
            </a:r>
            <a:r>
              <a:rPr lang="pl-PL" sz="2800" cap="small" dirty="0"/>
              <a:t> Koncert Dzieci z Akademii </a:t>
            </a:r>
            <a:r>
              <a:rPr lang="pl-PL" sz="2800" cap="small" dirty="0" err="1"/>
              <a:t>O!smyki</a:t>
            </a:r>
            <a:r>
              <a:rPr lang="pl-PL" sz="2800" cap="small" dirty="0"/>
              <a:t> </a:t>
            </a:r>
            <a:br>
              <a:rPr lang="pl-PL" sz="2800" cap="small" dirty="0"/>
            </a:b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11" y="3284984"/>
            <a:ext cx="3518054" cy="263854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923429"/>
            <a:ext cx="4644008" cy="2646481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7"/>
          <a:stretch/>
        </p:blipFill>
        <p:spPr>
          <a:xfrm>
            <a:off x="4860032" y="3201189"/>
            <a:ext cx="2215093" cy="263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1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6124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/>
              <a:t>27.04.2018 </a:t>
            </a:r>
            <a:r>
              <a:rPr lang="pl-PL" sz="3200" cap="small" dirty="0"/>
              <a:t>Warsztaty „Barwy Niepodległej” </a:t>
            </a:r>
            <a:r>
              <a:rPr lang="pl-PL" sz="3200" cap="small" dirty="0" smtClean="0"/>
              <a:t/>
            </a:r>
            <a:br>
              <a:rPr lang="pl-PL" sz="3200" cap="small" dirty="0" smtClean="0"/>
            </a:br>
            <a:r>
              <a:rPr lang="pl-PL" sz="3200" cap="small" dirty="0" smtClean="0"/>
              <a:t>w </a:t>
            </a:r>
            <a:r>
              <a:rPr lang="pl-PL" sz="3200" cap="small" dirty="0"/>
              <a:t>Kątach </a:t>
            </a:r>
            <a:r>
              <a:rPr lang="pl-PL" sz="3200" cap="small" dirty="0" smtClean="0"/>
              <a:t>Węgierskich i Wólce Radzymińskiej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648" y="2420888"/>
            <a:ext cx="4680160" cy="35101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3492" r="17302"/>
          <a:stretch/>
        </p:blipFill>
        <p:spPr>
          <a:xfrm>
            <a:off x="467544" y="1664654"/>
            <a:ext cx="2952328" cy="212894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18" t="4233" r="24127" b="5397"/>
          <a:stretch/>
        </p:blipFill>
        <p:spPr>
          <a:xfrm>
            <a:off x="179512" y="1121897"/>
            <a:ext cx="3992139" cy="4217621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3492" r="17302"/>
          <a:stretch/>
        </p:blipFill>
        <p:spPr>
          <a:xfrm>
            <a:off x="5597180" y="116632"/>
            <a:ext cx="329530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2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5" t="11724"/>
          <a:stretch/>
        </p:blipFill>
        <p:spPr>
          <a:xfrm>
            <a:off x="4139952" y="332656"/>
            <a:ext cx="4644000" cy="2813942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789040"/>
            <a:ext cx="4518052" cy="2556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59375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03.05.2018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obchody uchwalenia Konstytucji 3 maja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Kultury </a:t>
            </a:r>
            <a:endParaRPr lang="pl-PL" sz="2800" dirty="0" smtClean="0">
              <a:solidFill>
                <a:schemeClr val="bg1"/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45" r="15556"/>
          <a:stretch/>
        </p:blipFill>
        <p:spPr>
          <a:xfrm>
            <a:off x="107504" y="3604420"/>
            <a:ext cx="3672633" cy="2556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9" t="9323" r="7143"/>
          <a:stretch/>
        </p:blipFill>
        <p:spPr>
          <a:xfrm>
            <a:off x="374024" y="692696"/>
            <a:ext cx="3685110" cy="291172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924944"/>
            <a:ext cx="2160240" cy="1440160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1983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106" y="404976"/>
            <a:ext cx="3744000" cy="280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/>
              <a:t> </a:t>
            </a:r>
            <a:r>
              <a:rPr lang="pl-PL" sz="3200" u="sng" cap="small" dirty="0" smtClean="0"/>
              <a:t>12.05.2018</a:t>
            </a:r>
            <a:r>
              <a:rPr lang="pl-PL" sz="3200" cap="small" dirty="0" smtClean="0"/>
              <a:t> Piknik Sołecki w Nieporęcie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ry </a:t>
            </a:r>
            <a:endParaRPr lang="pl-PL" sz="2800" dirty="0" smtClean="0">
              <a:solidFill>
                <a:schemeClr val="bg1"/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17" y="3189312"/>
            <a:ext cx="4572000" cy="304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92696"/>
            <a:ext cx="3923928" cy="261595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4" r="21746" b="12118"/>
          <a:stretch/>
        </p:blipFill>
        <p:spPr>
          <a:xfrm>
            <a:off x="4661568" y="2476237"/>
            <a:ext cx="1638624" cy="1960875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t="14940" r="8095"/>
          <a:stretch/>
        </p:blipFill>
        <p:spPr>
          <a:xfrm>
            <a:off x="4949614" y="3456674"/>
            <a:ext cx="4014460" cy="273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4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9"/>
          <a:stretch/>
        </p:blipFill>
        <p:spPr>
          <a:xfrm>
            <a:off x="77627" y="1196752"/>
            <a:ext cx="3126221" cy="162017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038"/>
          <a:stretch/>
        </p:blipFill>
        <p:spPr>
          <a:xfrm>
            <a:off x="3528496" y="102080"/>
            <a:ext cx="5508000" cy="32549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487367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000" u="sng" cap="small" dirty="0" smtClean="0"/>
              <a:t>12.05.2018</a:t>
            </a:r>
            <a:r>
              <a:rPr lang="pl-PL" sz="3000" cap="small" dirty="0" smtClean="0"/>
              <a:t> </a:t>
            </a:r>
            <a:r>
              <a:rPr lang="pl-PL" sz="3000" cap="small" dirty="0"/>
              <a:t>Sekcja </a:t>
            </a:r>
            <a:r>
              <a:rPr lang="pl-PL" sz="3000" cap="small" dirty="0" smtClean="0"/>
              <a:t>Breakdance </a:t>
            </a:r>
            <a:r>
              <a:rPr lang="pl-PL" sz="3000" cap="small" dirty="0"/>
              <a:t>z Kątów Węgierskich </a:t>
            </a:r>
            <a:r>
              <a:rPr lang="pl-PL" sz="3000" cap="small" dirty="0" smtClean="0"/>
              <a:t/>
            </a:r>
            <a:br>
              <a:rPr lang="pl-PL" sz="3000" cap="small" dirty="0" smtClean="0"/>
            </a:br>
            <a:r>
              <a:rPr lang="pl-PL" sz="3000" cap="small" dirty="0"/>
              <a:t>i Zegrza </a:t>
            </a:r>
            <a:r>
              <a:rPr lang="pl-PL" sz="3000" cap="small" dirty="0" smtClean="0"/>
              <a:t>Południowego oraz Karatecy z Katów Węgierskich. Młodzież 50+. Piknik Sołecki w Nieporęcie</a:t>
            </a:r>
            <a:endParaRPr lang="pl-PL" sz="3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3816424" cy="240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22"/>
          <a:stretch/>
        </p:blipFill>
        <p:spPr>
          <a:xfrm>
            <a:off x="4499992" y="3284984"/>
            <a:ext cx="4032448" cy="222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92" r="30476"/>
          <a:stretch/>
        </p:blipFill>
        <p:spPr>
          <a:xfrm>
            <a:off x="35496" y="404664"/>
            <a:ext cx="3199682" cy="38020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/>
              <a:t>23.05.2018</a:t>
            </a:r>
            <a:r>
              <a:rPr lang="pl-PL" sz="2800" cap="small" dirty="0"/>
              <a:t> </a:t>
            </a:r>
            <a:r>
              <a:rPr lang="pl-PL" sz="2800" cap="small" dirty="0" smtClean="0"/>
              <a:t>warsztaty </a:t>
            </a:r>
            <a:r>
              <a:rPr lang="pl-PL" sz="2800" cap="small" dirty="0"/>
              <a:t>z okazji </a:t>
            </a:r>
            <a:r>
              <a:rPr lang="pl-PL" sz="2800" cap="small" dirty="0" smtClean="0"/>
              <a:t>Dnia Matki </a:t>
            </a:r>
            <a:r>
              <a:rPr lang="pl-PL" sz="2800" cap="small" dirty="0"/>
              <a:t>w Zegrzu </a:t>
            </a:r>
            <a:r>
              <a:rPr lang="pl-PL" sz="2800" cap="small" dirty="0" smtClean="0"/>
              <a:t>płd.</a:t>
            </a:r>
            <a:br>
              <a:rPr lang="pl-PL" sz="2800" cap="small" dirty="0" smtClean="0"/>
            </a:br>
            <a:r>
              <a:rPr lang="pl-PL" sz="2800" u="sng" dirty="0" smtClean="0"/>
              <a:t>26.05.2018</a:t>
            </a:r>
            <a:r>
              <a:rPr lang="pl-PL" sz="2800" dirty="0" smtClean="0"/>
              <a:t> </a:t>
            </a:r>
            <a:r>
              <a:rPr lang="pl-PL" sz="2800" cap="small" dirty="0" smtClean="0"/>
              <a:t>Warsztaty z okazji Dnia Matki w Beniaminowie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413"/>
          <a:stretch/>
        </p:blipFill>
        <p:spPr>
          <a:xfrm>
            <a:off x="5832375" y="80912"/>
            <a:ext cx="3132113" cy="2556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90" r="20273" b="11565"/>
          <a:stretch/>
        </p:blipFill>
        <p:spPr>
          <a:xfrm>
            <a:off x="6516216" y="2636912"/>
            <a:ext cx="2376264" cy="220214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2" r="11270" b="7178"/>
          <a:stretch/>
        </p:blipFill>
        <p:spPr>
          <a:xfrm>
            <a:off x="3377653" y="930269"/>
            <a:ext cx="2376264" cy="1706643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98" r="21428"/>
          <a:stretch/>
        </p:blipFill>
        <p:spPr>
          <a:xfrm>
            <a:off x="3491880" y="2919499"/>
            <a:ext cx="2994701" cy="2885765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933056"/>
            <a:ext cx="3361780" cy="18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dirty="0"/>
              <a:t>02.06.2018</a:t>
            </a:r>
            <a:r>
              <a:rPr lang="pl-PL" sz="3200" dirty="0"/>
              <a:t> </a:t>
            </a:r>
            <a:r>
              <a:rPr lang="pl-PL" sz="3200" cap="small" dirty="0"/>
              <a:t>Piknik Rodzinny i Dzień Dziecka </a:t>
            </a:r>
            <a:r>
              <a:rPr lang="pl-PL" sz="3200" cap="small" dirty="0" smtClean="0"/>
              <a:t/>
            </a:r>
            <a:br>
              <a:rPr lang="pl-PL" sz="3200" cap="small" dirty="0" smtClean="0"/>
            </a:br>
            <a:r>
              <a:rPr lang="pl-PL" sz="3200" cap="small" dirty="0" smtClean="0"/>
              <a:t>w </a:t>
            </a:r>
            <a:r>
              <a:rPr lang="pl-PL" sz="3200" cap="small" dirty="0"/>
              <a:t>Beniaminowie</a:t>
            </a:r>
            <a:r>
              <a:rPr lang="pl-PL" sz="3200" dirty="0"/>
              <a:t> 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goknieporet.pl/pliki2/3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1" y="1449160"/>
            <a:ext cx="4559999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goknieporet.pl/pliki2/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505" y="1449160"/>
            <a:ext cx="4559999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09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89204"/>
            <a:ext cx="3610215" cy="240369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08 </a:t>
            </a:r>
            <a:r>
              <a:rPr lang="pl-PL" sz="3200" u="sng" cap="small" dirty="0"/>
              <a:t>– 10.06.2018</a:t>
            </a:r>
            <a:r>
              <a:rPr lang="pl-PL" sz="3200" cap="small" dirty="0"/>
              <a:t> Delegacja ze </a:t>
            </a:r>
            <a:r>
              <a:rPr lang="pl-PL" sz="3200" cap="small" dirty="0" smtClean="0"/>
              <a:t>Strazske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y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696"/>
            <a:ext cx="5129276" cy="3419517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15" y="4151409"/>
            <a:ext cx="3180529" cy="211955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5" r="3492"/>
          <a:stretch/>
        </p:blipFill>
        <p:spPr>
          <a:xfrm>
            <a:off x="5148062" y="2375364"/>
            <a:ext cx="3988395" cy="188909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645024"/>
            <a:ext cx="3888432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2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21752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373216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 smtClean="0"/>
              <a:t>13.01.2018</a:t>
            </a:r>
            <a:r>
              <a:rPr lang="pl-PL" sz="2800" cap="small" dirty="0" smtClean="0"/>
              <a:t> Warsztaty z okazji Dnia Babci i Dziadka</a:t>
            </a:r>
            <a:br>
              <a:rPr lang="pl-PL" sz="2800" cap="small" dirty="0" smtClean="0"/>
            </a:br>
            <a:r>
              <a:rPr lang="pl-PL" sz="2800" u="sng" cap="small" dirty="0" smtClean="0"/>
              <a:t>10.02.2018</a:t>
            </a:r>
            <a:r>
              <a:rPr lang="pl-PL" sz="2800" cap="small" dirty="0" smtClean="0"/>
              <a:t> Rodzinne Warsztaty Walentynkowe w Beniaminowie</a:t>
            </a:r>
            <a:endParaRPr lang="pl-PL" sz="2800" cap="smal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7"/>
          <a:stretch/>
        </p:blipFill>
        <p:spPr>
          <a:xfrm>
            <a:off x="91175" y="980728"/>
            <a:ext cx="4696849" cy="262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82" r="13968"/>
          <a:stretch/>
        </p:blipFill>
        <p:spPr>
          <a:xfrm>
            <a:off x="713328" y="3140968"/>
            <a:ext cx="2721298" cy="267320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62"/>
          <a:stretch/>
        </p:blipFill>
        <p:spPr>
          <a:xfrm>
            <a:off x="4159426" y="2981486"/>
            <a:ext cx="4733054" cy="2895786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/>
          <a:stretch/>
        </p:blipFill>
        <p:spPr>
          <a:xfrm>
            <a:off x="5580112" y="620688"/>
            <a:ext cx="3312368" cy="230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16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09.06.2018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Święto Gminy Nieporęt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62" r="3805"/>
          <a:stretch/>
        </p:blipFill>
        <p:spPr>
          <a:xfrm>
            <a:off x="3596750" y="757208"/>
            <a:ext cx="5367738" cy="353588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07"/>
          <a:stretch/>
        </p:blipFill>
        <p:spPr>
          <a:xfrm>
            <a:off x="2294524" y="3819938"/>
            <a:ext cx="5301812" cy="241737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9" y="2060848"/>
            <a:ext cx="3294001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09.06.2018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Święto Gminy Nieporęt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5" b="11595"/>
          <a:stretch/>
        </p:blipFill>
        <p:spPr>
          <a:xfrm>
            <a:off x="3275856" y="3717032"/>
            <a:ext cx="5796000" cy="216035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6" y="3573016"/>
            <a:ext cx="3168000" cy="211387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14"/>
          <a:stretch/>
        </p:blipFill>
        <p:spPr>
          <a:xfrm>
            <a:off x="5004048" y="980728"/>
            <a:ext cx="4068000" cy="205657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 t="36382" b="3747"/>
          <a:stretch/>
        </p:blipFill>
        <p:spPr>
          <a:xfrm>
            <a:off x="108048" y="1484784"/>
            <a:ext cx="4896000" cy="201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4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24.06.2018</a:t>
            </a:r>
            <a:r>
              <a:rPr lang="pl-PL" sz="3200" cap="small" dirty="0" smtClean="0"/>
              <a:t> </a:t>
            </a:r>
            <a:r>
              <a:rPr lang="pl-PL" sz="3200" cap="small" dirty="0"/>
              <a:t>U-Rodziny Sołtysa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" t="14418" r="3492" b="30034"/>
          <a:stretch/>
        </p:blipFill>
        <p:spPr>
          <a:xfrm>
            <a:off x="333116" y="692696"/>
            <a:ext cx="8538936" cy="338182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47361"/>
            <a:ext cx="3439381" cy="228995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9" t="21332" r="3309"/>
          <a:stretch/>
        </p:blipFill>
        <p:spPr>
          <a:xfrm>
            <a:off x="4644008" y="3975808"/>
            <a:ext cx="4032000" cy="2261504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4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1" y="6739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88904"/>
            <a:ext cx="3568622" cy="2376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66"/>
          <a:stretch/>
        </p:blipFill>
        <p:spPr>
          <a:xfrm>
            <a:off x="285750" y="764704"/>
            <a:ext cx="4896456" cy="313403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 smtClean="0"/>
              <a:t>24.06.2018</a:t>
            </a:r>
            <a:r>
              <a:rPr lang="pl-PL" sz="2800" cap="small" dirty="0" smtClean="0"/>
              <a:t> Zespoły: Echo Nieporętu, Młodzież 50+, Dwa Kolory. U-Rodziny </a:t>
            </a:r>
            <a:r>
              <a:rPr lang="pl-PL" sz="2800" cap="small" dirty="0"/>
              <a:t>Sołtysa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8825" r="3463" b="20314"/>
          <a:stretch/>
        </p:blipFill>
        <p:spPr bwMode="auto">
          <a:xfrm>
            <a:off x="324072" y="4033175"/>
            <a:ext cx="4896000" cy="209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9"/>
          <a:stretch/>
        </p:blipFill>
        <p:spPr>
          <a:xfrm>
            <a:off x="5148064" y="2780928"/>
            <a:ext cx="3928662" cy="246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0" r="19524"/>
          <a:stretch/>
        </p:blipFill>
        <p:spPr>
          <a:xfrm>
            <a:off x="5076056" y="116632"/>
            <a:ext cx="3742163" cy="295389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t="12273" r="5397" b="15014"/>
          <a:stretch/>
        </p:blipFill>
        <p:spPr>
          <a:xfrm>
            <a:off x="107504" y="218142"/>
            <a:ext cx="5004000" cy="292282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703391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/>
              <a:t>17.06.2018</a:t>
            </a:r>
            <a:r>
              <a:rPr lang="pl-PL" sz="2800" cap="small" dirty="0"/>
              <a:t> </a:t>
            </a:r>
            <a:r>
              <a:rPr lang="pl-PL" sz="2800" cap="small" dirty="0" smtClean="0"/>
              <a:t>Crazy Girls i zespół Wokalny z Wólki Radzymińskiej. </a:t>
            </a:r>
            <a:r>
              <a:rPr lang="pl-PL" sz="2800" cap="small" dirty="0"/>
              <a:t>Zespół Wokalny </a:t>
            </a:r>
            <a:r>
              <a:rPr lang="pl-PL" sz="2800" cap="small" dirty="0" smtClean="0"/>
              <a:t>z Beniaminowa, Karate z Kątów </a:t>
            </a:r>
            <a:r>
              <a:rPr lang="pl-PL" sz="2800" cap="small" dirty="0"/>
              <a:t>Węgierskich</a:t>
            </a:r>
            <a:r>
              <a:rPr lang="pl-PL" sz="2800" cap="small" dirty="0" smtClean="0"/>
              <a:t>.</a:t>
            </a:r>
            <a:br>
              <a:rPr lang="pl-PL" sz="2800" cap="small" dirty="0" smtClean="0"/>
            </a:br>
            <a:r>
              <a:rPr lang="pl-PL" sz="2800" cap="small" dirty="0"/>
              <a:t>U-Rodziny Sołtysa</a:t>
            </a:r>
            <a:r>
              <a:rPr lang="pl-PL" sz="2800" cap="small" dirty="0" smtClean="0"/>
              <a:t> </a:t>
            </a:r>
            <a:r>
              <a:rPr lang="pl-PL" sz="3200" cap="small" dirty="0" smtClean="0"/>
              <a:t/>
            </a:r>
            <a:br>
              <a:rPr lang="pl-PL" sz="3200" cap="small" dirty="0" smtClean="0"/>
            </a:b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8" t="9271" r="2539" b="14775"/>
          <a:stretch/>
        </p:blipFill>
        <p:spPr>
          <a:xfrm>
            <a:off x="395536" y="3092270"/>
            <a:ext cx="3996000" cy="2424962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32415"/>
            <a:ext cx="4032448" cy="268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3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51723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20.06.2018</a:t>
            </a:r>
            <a:r>
              <a:rPr lang="pl-PL" sz="3200" cap="small" dirty="0"/>
              <a:t> </a:t>
            </a:r>
            <a:r>
              <a:rPr lang="pl-PL" sz="3200" cap="small" dirty="0" smtClean="0"/>
              <a:t>Spotkanie z autorką Lusią Ogińską </a:t>
            </a:r>
            <a:br>
              <a:rPr lang="pl-PL" sz="3200" cap="small" dirty="0" smtClean="0"/>
            </a:br>
            <a:r>
              <a:rPr lang="pl-PL" sz="3200" cap="small" dirty="0" smtClean="0"/>
              <a:t>i spektakl Małego Teatru Obrzędowego – „Gaik”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4" r="12857"/>
          <a:stretch/>
        </p:blipFill>
        <p:spPr>
          <a:xfrm>
            <a:off x="467544" y="1764968"/>
            <a:ext cx="2590552" cy="3528000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611"/>
          <a:stretch/>
        </p:blipFill>
        <p:spPr>
          <a:xfrm>
            <a:off x="3779912" y="3386767"/>
            <a:ext cx="4356000" cy="241849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338" b="4524"/>
          <a:stretch/>
        </p:blipFill>
        <p:spPr>
          <a:xfrm>
            <a:off x="3131840" y="728992"/>
            <a:ext cx="5709102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2875"/>
            <a:ext cx="4283968" cy="321297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6124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/>
              <a:t>25.06 – 06.07/ 13 – 24.08.2018</a:t>
            </a:r>
            <a:r>
              <a:rPr lang="pl-PL" sz="3200" cap="small" dirty="0"/>
              <a:t> Zajęcia Letnie </a:t>
            </a:r>
            <a:r>
              <a:rPr lang="pl-PL" sz="3200" cap="small" dirty="0" smtClean="0"/>
              <a:t/>
            </a:r>
            <a:br>
              <a:rPr lang="pl-PL" sz="3200" cap="small" dirty="0" smtClean="0"/>
            </a:br>
            <a:r>
              <a:rPr lang="pl-PL" sz="3200" cap="small" dirty="0" smtClean="0"/>
              <a:t>w </a:t>
            </a:r>
            <a:r>
              <a:rPr lang="pl-PL" sz="3200" cap="small" dirty="0"/>
              <a:t>Wólce Radzymińskiej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2"/>
          <a:stretch/>
        </p:blipFill>
        <p:spPr>
          <a:xfrm>
            <a:off x="72008" y="733301"/>
            <a:ext cx="4716016" cy="3127747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0" t="7963"/>
          <a:stretch/>
        </p:blipFill>
        <p:spPr>
          <a:xfrm>
            <a:off x="5220072" y="3063862"/>
            <a:ext cx="3312368" cy="281341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7"/>
          <a:stretch/>
        </p:blipFill>
        <p:spPr>
          <a:xfrm>
            <a:off x="1216657" y="3861047"/>
            <a:ext cx="3211327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983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1282" y="5415359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15 </a:t>
            </a:r>
            <a:r>
              <a:rPr lang="pl-PL" sz="3200" u="sng" cap="small" dirty="0"/>
              <a:t>– 19.01.2018</a:t>
            </a:r>
            <a:r>
              <a:rPr lang="pl-PL" sz="3200" cap="small" dirty="0"/>
              <a:t> </a:t>
            </a:r>
            <a:r>
              <a:rPr lang="pl-PL" sz="3200" cap="small" dirty="0" smtClean="0"/>
              <a:t>Zajęcia Zimowe </a:t>
            </a:r>
            <a:r>
              <a:rPr lang="pl-PL" sz="3200" cap="small" dirty="0"/>
              <a:t>w </a:t>
            </a:r>
            <a:r>
              <a:rPr lang="pl-PL" sz="3200" cap="small" dirty="0" smtClean="0"/>
              <a:t>GOK </a:t>
            </a:r>
            <a:r>
              <a:rPr lang="pl-PL" sz="3200" cap="small" dirty="0"/>
              <a:t>Nieporęt </a:t>
            </a:r>
            <a:r>
              <a:rPr lang="pl-PL" sz="3200" cap="small" dirty="0" smtClean="0"/>
              <a:t/>
            </a:r>
            <a:br>
              <a:rPr lang="pl-PL" sz="3200" cap="small" dirty="0" smtClean="0"/>
            </a:br>
            <a:r>
              <a:rPr lang="pl-PL" sz="3200" cap="small" dirty="0" smtClean="0"/>
              <a:t>i </a:t>
            </a:r>
            <a:r>
              <a:rPr lang="pl-PL" sz="3200" cap="small" dirty="0"/>
              <a:t>Filii GOK w Zegrzu Południowym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49325"/>
            <a:ext cx="5328557" cy="355015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89040"/>
            <a:ext cx="3206148" cy="213609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0"/>
          <a:stretch/>
        </p:blipFill>
        <p:spPr>
          <a:xfrm>
            <a:off x="5485896" y="908720"/>
            <a:ext cx="3550600" cy="2520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3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01008"/>
            <a:ext cx="3706784" cy="246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3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41560" y="563138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/>
              <a:t>15 – 19.01.2018</a:t>
            </a:r>
            <a:r>
              <a:rPr lang="pl-PL" sz="3200" cap="small" dirty="0"/>
              <a:t> </a:t>
            </a:r>
            <a:r>
              <a:rPr lang="pl-PL" sz="3200" cap="small" dirty="0" smtClean="0"/>
              <a:t>Zajęcia Zimowe </a:t>
            </a:r>
            <a:br>
              <a:rPr lang="pl-PL" sz="3200" cap="small" dirty="0" smtClean="0"/>
            </a:br>
            <a:r>
              <a:rPr lang="pl-PL" sz="3200" cap="small" dirty="0" smtClean="0"/>
              <a:t>w Filii GOK w Stanisławowie Drugim</a:t>
            </a:r>
            <a:endParaRPr lang="pl-PL" sz="3200" cap="smal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08" t="5224"/>
          <a:stretch/>
        </p:blipFill>
        <p:spPr>
          <a:xfrm>
            <a:off x="3779912" y="692696"/>
            <a:ext cx="5256584" cy="324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3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91" y="1052736"/>
            <a:ext cx="3587113" cy="201326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69" r="13650" b="4524"/>
          <a:stretch/>
        </p:blipFill>
        <p:spPr>
          <a:xfrm>
            <a:off x="107504" y="3212976"/>
            <a:ext cx="3978357" cy="25922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536" y="3528302"/>
            <a:ext cx="3419872" cy="227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7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22" r="12857"/>
          <a:stretch/>
        </p:blipFill>
        <p:spPr>
          <a:xfrm>
            <a:off x="4427984" y="256426"/>
            <a:ext cx="4541416" cy="3204359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63138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>22 </a:t>
            </a:r>
            <a:r>
              <a:rPr lang="pl-PL" sz="3200" u="sng" cap="small" dirty="0"/>
              <a:t>– </a:t>
            </a:r>
            <a:r>
              <a:rPr lang="pl-PL" sz="3200" u="sng" cap="small" dirty="0" smtClean="0"/>
              <a:t>26.01.2018</a:t>
            </a:r>
            <a:r>
              <a:rPr lang="pl-PL" sz="3200" cap="small" dirty="0" smtClean="0"/>
              <a:t> Zajęcia Zimowe w Filiach: Beniaminowie, Kątach Węgierskich i Wólce Radzymińskiej</a:t>
            </a:r>
            <a:endParaRPr lang="pl-PL" sz="3200" cap="smal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9468"/>
          <a:stretch/>
        </p:blipFill>
        <p:spPr>
          <a:xfrm>
            <a:off x="4067944" y="3403291"/>
            <a:ext cx="4968552" cy="250078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1"/>
          <a:stretch/>
        </p:blipFill>
        <p:spPr>
          <a:xfrm>
            <a:off x="179512" y="980728"/>
            <a:ext cx="4105722" cy="240973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"/>
          <a:stretch/>
        </p:blipFill>
        <p:spPr>
          <a:xfrm>
            <a:off x="179512" y="3390460"/>
            <a:ext cx="3916800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359" y="260648"/>
            <a:ext cx="3922129" cy="294159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54260" y="5445224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2800" u="sng" cap="small" dirty="0" smtClean="0"/>
              <a:t/>
            </a:r>
            <a:br>
              <a:rPr lang="pl-PL" sz="2800" u="sng" cap="small" dirty="0" smtClean="0"/>
            </a:br>
            <a:r>
              <a:rPr lang="pl-PL" sz="2800" u="sng" cap="small" dirty="0" smtClean="0"/>
              <a:t>03.02.2018</a:t>
            </a:r>
            <a:r>
              <a:rPr lang="pl-PL" sz="2800" cap="small" dirty="0" smtClean="0"/>
              <a:t> Bal Karnawałowy dla Dzieci w Beniaminowie</a:t>
            </a:r>
            <a:br>
              <a:rPr lang="pl-PL" sz="2800" cap="small" dirty="0" smtClean="0"/>
            </a:br>
            <a:r>
              <a:rPr lang="pl-PL" sz="2800" u="sng" cap="small" dirty="0" smtClean="0"/>
              <a:t>10.02.2018 </a:t>
            </a:r>
            <a:r>
              <a:rPr lang="pl-PL" sz="2800" cap="small" dirty="0" smtClean="0"/>
              <a:t>Bal Karnawałowy dla Dzieci w Kątach Węgierskich</a:t>
            </a:r>
            <a:endParaRPr lang="pl-PL" sz="2800" cap="smal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4"/>
          <a:stretch/>
        </p:blipFill>
        <p:spPr>
          <a:xfrm>
            <a:off x="31264" y="2959705"/>
            <a:ext cx="5011095" cy="298957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7" t="13527" r="13090" b="21287"/>
          <a:stretch/>
        </p:blipFill>
        <p:spPr>
          <a:xfrm>
            <a:off x="365550" y="872051"/>
            <a:ext cx="4350466" cy="2052893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3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202245"/>
            <a:ext cx="3767912" cy="282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4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540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6" t="8743" r="2859" b="12481"/>
          <a:stretch/>
        </p:blipFill>
        <p:spPr>
          <a:xfrm>
            <a:off x="3658568" y="2866584"/>
            <a:ext cx="5434696" cy="298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2700" y="5373216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200" u="sng" cap="small" dirty="0"/>
              <a:t>11.02.2018</a:t>
            </a:r>
            <a:r>
              <a:rPr lang="pl-PL" sz="3200" cap="small" dirty="0"/>
              <a:t> </a:t>
            </a:r>
            <a:r>
              <a:rPr lang="pl-PL" sz="3200" cap="small" dirty="0" smtClean="0"/>
              <a:t> Widowisko </a:t>
            </a:r>
            <a:r>
              <a:rPr lang="pl-PL" sz="3200" cap="small" dirty="0"/>
              <a:t>„Obrzędy Polskie</a:t>
            </a:r>
            <a:r>
              <a:rPr lang="pl-PL" sz="3200" cap="small" dirty="0" smtClean="0"/>
              <a:t>” w GOK</a:t>
            </a:r>
            <a:br>
              <a:rPr lang="pl-PL" sz="3200" cap="small" dirty="0" smtClean="0"/>
            </a:br>
            <a:r>
              <a:rPr lang="pl-PL" sz="3200" u="sng" cap="small" dirty="0"/>
              <a:t>18.02.2018</a:t>
            </a:r>
            <a:r>
              <a:rPr lang="pl-PL" sz="3200" cap="small" dirty="0"/>
              <a:t> Spektakl „Nasze Miasto”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/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/>
                </a:solidFill>
                <a:latin typeface="Garamond" pitchFamily="18" charset="0"/>
              </a:rPr>
              <a:t>Gminny Ośrodek Kultury </a:t>
            </a:r>
            <a:endParaRPr lang="pl-PL" sz="2800" dirty="0" smtClean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74278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"/>
          <a:stretch/>
        </p:blipFill>
        <p:spPr>
          <a:xfrm>
            <a:off x="107504" y="1052736"/>
            <a:ext cx="3456384" cy="2124709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2" t="9798" r="11269" b="-9798"/>
          <a:stretch/>
        </p:blipFill>
        <p:spPr>
          <a:xfrm>
            <a:off x="5724128" y="175742"/>
            <a:ext cx="3153681" cy="2808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0" t="17288" r="11429"/>
          <a:stretch/>
        </p:blipFill>
        <p:spPr>
          <a:xfrm>
            <a:off x="179512" y="3212232"/>
            <a:ext cx="3350146" cy="264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9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99" y="386245"/>
            <a:ext cx="4563273" cy="30427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5445224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 smtClean="0"/>
              <a:t/>
            </a:r>
            <a:br>
              <a:rPr lang="pl-PL" sz="3200" u="sng" cap="small" dirty="0" smtClean="0"/>
            </a:br>
            <a:r>
              <a:rPr lang="pl-PL" sz="3000" u="sng" cap="small" dirty="0" smtClean="0"/>
              <a:t/>
            </a:r>
            <a:br>
              <a:rPr lang="pl-PL" sz="3000" u="sng" cap="small" dirty="0" smtClean="0"/>
            </a:br>
            <a:r>
              <a:rPr lang="pl-PL" sz="3000" u="sng" cap="small" dirty="0"/>
              <a:t>02.03.2018</a:t>
            </a:r>
            <a:r>
              <a:rPr lang="pl-PL" sz="3000" cap="small" dirty="0"/>
              <a:t>  Koncert Zespołu Zornitsa z </a:t>
            </a:r>
            <a:r>
              <a:rPr lang="pl-PL" sz="3000" cap="small" dirty="0" err="1"/>
              <a:t>Trjawny</a:t>
            </a:r>
            <a:r>
              <a:rPr lang="pl-PL" sz="3000" cap="small" dirty="0"/>
              <a:t> (Bułgaria) oraz ambasador Bułgarii i Władze </a:t>
            </a:r>
            <a:r>
              <a:rPr lang="pl-PL" sz="3000" cap="small" dirty="0" err="1"/>
              <a:t>Trjawny</a:t>
            </a:r>
            <a:r>
              <a:rPr lang="pl-PL" sz="3000" cap="small" dirty="0"/>
              <a:t>  w GOK</a:t>
            </a:r>
            <a:endParaRPr lang="pl-PL" sz="3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-214313" y="285750"/>
            <a:ext cx="6400801" cy="4286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</a:t>
            </a:r>
            <a:r>
              <a:rPr lang="pl-PL" sz="2800" b="1" cap="small" dirty="0" smtClean="0">
                <a:solidFill>
                  <a:schemeClr val="bg1"/>
                </a:solidFill>
                <a:latin typeface="Garamond" pitchFamily="18" charset="0"/>
              </a:rPr>
              <a:t>Kultury </a:t>
            </a:r>
            <a:endParaRPr lang="pl-PL" sz="2800" dirty="0" smtClean="0">
              <a:solidFill>
                <a:schemeClr val="bg1"/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285750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78"/>
          <a:stretch/>
        </p:blipFill>
        <p:spPr>
          <a:xfrm>
            <a:off x="106107" y="908720"/>
            <a:ext cx="3889829" cy="269504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140968"/>
            <a:ext cx="4215807" cy="281104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5" y="3501008"/>
            <a:ext cx="3674403" cy="245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2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6</Words>
  <Application>Microsoft Office PowerPoint</Application>
  <PresentationFormat>Pokaz na ekranie (4:3)</PresentationFormat>
  <Paragraphs>72</Paragraphs>
  <Slides>36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1" baseType="lpstr">
      <vt:lpstr>Arial</vt:lpstr>
      <vt:lpstr>Calibri</vt:lpstr>
      <vt:lpstr>Ebrima</vt:lpstr>
      <vt:lpstr>Garamond</vt:lpstr>
      <vt:lpstr>Motyw pakietu Office</vt:lpstr>
      <vt:lpstr>  Gminny Ośrodek Kultury  w Nieporęcie  wraz z filiami </vt:lpstr>
      <vt:lpstr>  06.01.2018 „Z kozą, piszczałką i turoniem”  koncert Kolęd i Pastorałek</vt:lpstr>
      <vt:lpstr>  13.01.2018 Warsztaty z okazji Dnia Babci i Dziadka 10.02.2018 Rodzinne Warsztaty Walentynkowe w Beniaminowie</vt:lpstr>
      <vt:lpstr>  15 – 19.01.2018 Zajęcia Zimowe w GOK Nieporęt  i Filii GOK w Zegrzu Południowym</vt:lpstr>
      <vt:lpstr> 15 – 19.01.2018 Zajęcia Zimowe  w Filii GOK w Stanisławowie Drugim</vt:lpstr>
      <vt:lpstr> 22 – 26.01.2018 Zajęcia Zimowe w Filiach: Beniaminowie, Kątach Węgierskich i Wólce Radzymińskiej</vt:lpstr>
      <vt:lpstr>  03.02.2018 Bal Karnawałowy dla Dzieci w Beniaminowie 10.02.2018 Bal Karnawałowy dla Dzieci w Kątach Węgierskich</vt:lpstr>
      <vt:lpstr>  11.02.2018  Widowisko „Obrzędy Polskie” w GOK 18.02.2018 Spektakl „Nasze Miasto” GOK</vt:lpstr>
      <vt:lpstr>  02.03.2018  Koncert Zespołu Zornitsa z Trjawny (Bułgaria) oraz ambasador Bułgarii i Władze Trjawny  w GOK</vt:lpstr>
      <vt:lpstr>  04.03.2018 Piosenka nie zna granic.  Pierwszy koncert zespołu „Dwa Kolory”</vt:lpstr>
      <vt:lpstr>  08.03.2018 Dzień Kobiet w Beniaminowie</vt:lpstr>
      <vt:lpstr> 11.03.2018 Wernisaż wystawy „Biblia w sztuce”  oraz Koncert Jolanty i Piotra Śmiejczaków</vt:lpstr>
      <vt:lpstr> 17.03.2018 Warsztaty „Palmy Wielkanocne” w Beniaminowie 24.03.2018 Warsztaty „Stroiki Wielkanocne” w Beniaminowie </vt:lpstr>
      <vt:lpstr> 20.03.2018 Konkurs Recytatorski  „Warszawska Syrenka” w GOK</vt:lpstr>
      <vt:lpstr>21.03.2018 Warsztaty Rodzinne „Pisanki”  24.03.2018 warsztaty Rodzinne „Palmy” w Stanisławowie Drugim</vt:lpstr>
      <vt:lpstr> 20.03 – 30.03.2018 Kiermasz Świąteczny w Kątach Węgierskich 21.03.2018 Warsztaty Świąteczne w Wólce Radzymińskiej 23.03.2018 Warsztaty Wielkanocne w Kątach Węgierskich</vt:lpstr>
      <vt:lpstr> 23 i 24.03.2018  Przedstawienie „Wędrująca Pisanka”  w Beniaminowie i Wólce Radzymińskiej</vt:lpstr>
      <vt:lpstr>  24.03.2018 Premiera Spektaklu „Więzi rodzinne„ 15.04.2018 Spektakl „Więzi rodzinne” w GOK</vt:lpstr>
      <vt:lpstr>  24.03.2018 Rodzinne warsztaty świąteczne „w szkle”  w Zegrzu Południowym</vt:lpstr>
      <vt:lpstr> 27.03.2018 Spotkanie wielkanocne KMD w Wólce Radzymińskiej 12.04.2018 Spotkanie Wielkanocne w Klubie Seniora  w GOK</vt:lpstr>
      <vt:lpstr> 07.04.2018 Spektakl dla Dzieci  „Kukła z Wiejskiego Podwórza” w GOK</vt:lpstr>
      <vt:lpstr> 13.04.2018 Warsztaty Ebru w Kątach Węgierskich 18.04.2018  Koncert Dzieci z Akademii O!smyki  </vt:lpstr>
      <vt:lpstr> 27.04.2018 Warsztaty „Barwy Niepodległej”  w Kątach Węgierskich i Wólce Radzymińskiej</vt:lpstr>
      <vt:lpstr>  03.05.2018 obchody uchwalenia Konstytucji 3 maja</vt:lpstr>
      <vt:lpstr>   12.05.2018 Piknik Sołecki w Nieporęcie</vt:lpstr>
      <vt:lpstr> 12.05.2018 Sekcja Breakdance z Kątów Węgierskich  i Zegrza Południowego oraz Karatecy z Katów Węgierskich. Młodzież 50+. Piknik Sołecki w Nieporęcie</vt:lpstr>
      <vt:lpstr> 23.05.2018 warsztaty z okazji Dnia Matki w Zegrzu płd. 26.05.2018 Warsztaty z okazji Dnia Matki w Beniaminowie</vt:lpstr>
      <vt:lpstr> 02.06.2018 Piknik Rodzinny i Dzień Dziecka  w Beniaminowie </vt:lpstr>
      <vt:lpstr>  08 – 10.06.2018 Delegacja ze Strazske w GOK</vt:lpstr>
      <vt:lpstr>  09.06.2018 Święto Gminy Nieporęt</vt:lpstr>
      <vt:lpstr>  09.06.2018 Święto Gminy Nieporęt</vt:lpstr>
      <vt:lpstr>  24.06.2018 U-Rodziny Sołtysa</vt:lpstr>
      <vt:lpstr>  24.06.2018 Zespoły: Echo Nieporętu, Młodzież 50+, Dwa Kolory. U-Rodziny Sołtysa</vt:lpstr>
      <vt:lpstr> 17.06.2018 Crazy Girls i zespół Wokalny z Wólki Radzymińskiej. Zespół Wokalny z Beniaminowa, Karate z Kątów Węgierskich. U-Rodziny Sołtysa  </vt:lpstr>
      <vt:lpstr> 20.06.2018 Spotkanie z autorką Lusią Ogińską  i spektakl Małego Teatru Obrzędowego – „Gaik”</vt:lpstr>
      <vt:lpstr> 25.06 – 06.07/ 13 – 24.08.2018 Zajęcia Letnie  w Wólce Radzymińskiej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 z Działalności Gminnego Ośrodka Kultury  w Nieporęcie oraz Filii  za rok 2018</dc:title>
  <dc:creator>User</dc:creator>
  <cp:lastModifiedBy>Alicja Zielińska</cp:lastModifiedBy>
  <cp:revision>32</cp:revision>
  <dcterms:created xsi:type="dcterms:W3CDTF">2019-06-12T12:51:14Z</dcterms:created>
  <dcterms:modified xsi:type="dcterms:W3CDTF">2019-06-19T12:11:12Z</dcterms:modified>
</cp:coreProperties>
</file>