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8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660"/>
  </p:normalViewPr>
  <p:slideViewPr>
    <p:cSldViewPr snapToGrid="0">
      <p:cViewPr varScale="1">
        <p:scale>
          <a:sx n="57" d="100"/>
          <a:sy n="57" d="100"/>
        </p:scale>
        <p:origin x="108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D9C02F-D008-4DDF-AD85-3684B2813739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C332F0-2911-4F23-8C8C-6AE815A5EC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498053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A8B33D-46F5-4292-B306-DA02CDBCD641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6170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A8B33D-46F5-4292-B306-DA02CDBCD641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3900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79321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8884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722673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067EA-4458-4BB7-BF27-F0717E8F6FD5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3E53F-DDD4-42D0-B1B9-315F549432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43820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067EA-4458-4BB7-BF27-F0717E8F6FD5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3E53F-DDD4-42D0-B1B9-315F549432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794536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067EA-4458-4BB7-BF27-F0717E8F6FD5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3E53F-DDD4-42D0-B1B9-315F549432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37754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067EA-4458-4BB7-BF27-F0717E8F6FD5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3E53F-DDD4-42D0-B1B9-315F549432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96839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067EA-4458-4BB7-BF27-F0717E8F6FD5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3E53F-DDD4-42D0-B1B9-315F549432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7431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067EA-4458-4BB7-BF27-F0717E8F6FD5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3E53F-DDD4-42D0-B1B9-315F549432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97959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067EA-4458-4BB7-BF27-F0717E8F6FD5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3E53F-DDD4-42D0-B1B9-315F549432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037321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067EA-4458-4BB7-BF27-F0717E8F6FD5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3E53F-DDD4-42D0-B1B9-315F549432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5534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207688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067EA-4458-4BB7-BF27-F0717E8F6FD5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3E53F-DDD4-42D0-B1B9-315F549432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27481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067EA-4458-4BB7-BF27-F0717E8F6FD5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3E53F-DDD4-42D0-B1B9-315F549432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19859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067EA-4458-4BB7-BF27-F0717E8F6FD5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3E53F-DDD4-42D0-B1B9-315F549432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74692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7454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5607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22960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5688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0899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5208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2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6736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067EA-4458-4BB7-BF27-F0717E8F6FD5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B3E53F-DDD4-42D0-B1B9-315F549432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00594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.JP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3.jpeg"/><Relationship Id="rId7" Type="http://schemas.openxmlformats.org/officeDocument/2006/relationships/image" Target="../media/image4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43.jpeg"/><Relationship Id="rId5" Type="http://schemas.microsoft.com/office/2007/relationships/hdphoto" Target="../media/hdphoto11.wdp"/><Relationship Id="rId10" Type="http://schemas.microsoft.com/office/2007/relationships/hdphoto" Target="../media/hdphoto13.wdp"/><Relationship Id="rId4" Type="http://schemas.openxmlformats.org/officeDocument/2006/relationships/image" Target="../media/image40.jpeg"/><Relationship Id="rId9" Type="http://schemas.openxmlformats.org/officeDocument/2006/relationships/image" Target="../media/image4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3.jpe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Relationship Id="rId9" Type="http://schemas.openxmlformats.org/officeDocument/2006/relationships/image" Target="../media/image48.jpe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3" Type="http://schemas.openxmlformats.org/officeDocument/2006/relationships/image" Target="../media/image49.jpeg"/><Relationship Id="rId7" Type="http://schemas.openxmlformats.org/officeDocument/2006/relationships/image" Target="../media/image50.jpeg"/><Relationship Id="rId12" Type="http://schemas.microsoft.com/office/2007/relationships/hdphoto" Target="../media/hdphoto17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jpeg"/><Relationship Id="rId11" Type="http://schemas.openxmlformats.org/officeDocument/2006/relationships/image" Target="../media/image52.jpeg"/><Relationship Id="rId5" Type="http://schemas.openxmlformats.org/officeDocument/2006/relationships/image" Target="../media/image5.png"/><Relationship Id="rId10" Type="http://schemas.microsoft.com/office/2007/relationships/hdphoto" Target="../media/hdphoto16.wdp"/><Relationship Id="rId4" Type="http://schemas.microsoft.com/office/2007/relationships/hdphoto" Target="../media/hdphoto14.wdp"/><Relationship Id="rId9" Type="http://schemas.openxmlformats.org/officeDocument/2006/relationships/image" Target="../media/image51.jpe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9.wdp"/><Relationship Id="rId3" Type="http://schemas.openxmlformats.org/officeDocument/2006/relationships/image" Target="../media/image3.jpeg"/><Relationship Id="rId7" Type="http://schemas.openxmlformats.org/officeDocument/2006/relationships/image" Target="../media/image5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18.wdp"/><Relationship Id="rId11" Type="http://schemas.microsoft.com/office/2007/relationships/hdphoto" Target="../media/hdphoto20.wdp"/><Relationship Id="rId5" Type="http://schemas.openxmlformats.org/officeDocument/2006/relationships/image" Target="../media/image54.jpeg"/><Relationship Id="rId10" Type="http://schemas.openxmlformats.org/officeDocument/2006/relationships/image" Target="../media/image56.jpeg"/><Relationship Id="rId4" Type="http://schemas.openxmlformats.org/officeDocument/2006/relationships/image" Target="../media/image53.jpg"/><Relationship Id="rId9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57.jpeg"/><Relationship Id="rId7" Type="http://schemas.microsoft.com/office/2007/relationships/hdphoto" Target="../media/hdphoto2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8.jpeg"/><Relationship Id="rId5" Type="http://schemas.openxmlformats.org/officeDocument/2006/relationships/image" Target="../media/image3.jpeg"/><Relationship Id="rId10" Type="http://schemas.microsoft.com/office/2007/relationships/hdphoto" Target="../media/hdphoto22.wdp"/><Relationship Id="rId4" Type="http://schemas.openxmlformats.org/officeDocument/2006/relationships/image" Target="../media/image5.png"/><Relationship Id="rId9" Type="http://schemas.openxmlformats.org/officeDocument/2006/relationships/image" Target="../media/image60.jpe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24.wdp"/><Relationship Id="rId3" Type="http://schemas.openxmlformats.org/officeDocument/2006/relationships/image" Target="../media/image3.jpeg"/><Relationship Id="rId7" Type="http://schemas.openxmlformats.org/officeDocument/2006/relationships/image" Target="../media/image6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microsoft.com/office/2007/relationships/hdphoto" Target="../media/hdphoto25.wdp"/><Relationship Id="rId5" Type="http://schemas.microsoft.com/office/2007/relationships/hdphoto" Target="../media/hdphoto23.wdp"/><Relationship Id="rId10" Type="http://schemas.openxmlformats.org/officeDocument/2006/relationships/image" Target="../media/image64.jpeg"/><Relationship Id="rId4" Type="http://schemas.openxmlformats.org/officeDocument/2006/relationships/image" Target="../media/image61.jpeg"/><Relationship Id="rId9" Type="http://schemas.openxmlformats.org/officeDocument/2006/relationships/image" Target="../media/image63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65.jpe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6.jpg"/><Relationship Id="rId5" Type="http://schemas.openxmlformats.org/officeDocument/2006/relationships/image" Target="../media/image3.jpeg"/><Relationship Id="rId4" Type="http://schemas.microsoft.com/office/2007/relationships/hdphoto" Target="../media/hdphoto26.wdp"/><Relationship Id="rId9" Type="http://schemas.openxmlformats.org/officeDocument/2006/relationships/image" Target="../media/image68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image" Target="../media/image5.png"/><Relationship Id="rId7" Type="http://schemas.microsoft.com/office/2007/relationships/hdphoto" Target="../media/hdphoto27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3.jpeg"/><Relationship Id="rId9" Type="http://schemas.openxmlformats.org/officeDocument/2006/relationships/image" Target="../media/image72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image" Target="../media/image5.png"/><Relationship Id="rId7" Type="http://schemas.openxmlformats.org/officeDocument/2006/relationships/image" Target="../media/image7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microsoft.com/office/2007/relationships/hdphoto" Target="../media/hdphoto29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28.wdp"/><Relationship Id="rId11" Type="http://schemas.openxmlformats.org/officeDocument/2006/relationships/image" Target="../media/image81.jpeg"/><Relationship Id="rId5" Type="http://schemas.openxmlformats.org/officeDocument/2006/relationships/image" Target="../media/image77.jpeg"/><Relationship Id="rId10" Type="http://schemas.openxmlformats.org/officeDocument/2006/relationships/image" Target="../media/image80.jpeg"/><Relationship Id="rId4" Type="http://schemas.openxmlformats.org/officeDocument/2006/relationships/image" Target="../media/image3.jpeg"/><Relationship Id="rId9" Type="http://schemas.openxmlformats.org/officeDocument/2006/relationships/image" Target="../media/image7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jpeg"/><Relationship Id="rId5" Type="http://schemas.microsoft.com/office/2007/relationships/hdphoto" Target="../media/hdphoto2.wdp"/><Relationship Id="rId10" Type="http://schemas.openxmlformats.org/officeDocument/2006/relationships/image" Target="../media/image11.jpeg"/><Relationship Id="rId4" Type="http://schemas.openxmlformats.org/officeDocument/2006/relationships/image" Target="../media/image8.jpeg"/><Relationship Id="rId9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eg"/><Relationship Id="rId3" Type="http://schemas.openxmlformats.org/officeDocument/2006/relationships/image" Target="../media/image82.jpe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30.wdp"/><Relationship Id="rId5" Type="http://schemas.openxmlformats.org/officeDocument/2006/relationships/image" Target="../media/image83.jpeg"/><Relationship Id="rId4" Type="http://schemas.openxmlformats.org/officeDocument/2006/relationships/image" Target="../media/image3.jpeg"/><Relationship Id="rId9" Type="http://schemas.openxmlformats.org/officeDocument/2006/relationships/image" Target="../media/image8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31.wdp"/><Relationship Id="rId5" Type="http://schemas.openxmlformats.org/officeDocument/2006/relationships/image" Target="../media/image86.jpeg"/><Relationship Id="rId4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jpeg"/><Relationship Id="rId3" Type="http://schemas.openxmlformats.org/officeDocument/2006/relationships/image" Target="../media/image87.jp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9.jpg"/><Relationship Id="rId5" Type="http://schemas.openxmlformats.org/officeDocument/2006/relationships/image" Target="../media/image3.jpeg"/><Relationship Id="rId4" Type="http://schemas.openxmlformats.org/officeDocument/2006/relationships/image" Target="../media/image88.jpeg"/><Relationship Id="rId9" Type="http://schemas.microsoft.com/office/2007/relationships/hdphoto" Target="../media/hdphoto32.wdp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jpeg"/><Relationship Id="rId3" Type="http://schemas.openxmlformats.org/officeDocument/2006/relationships/image" Target="../media/image3.jpeg"/><Relationship Id="rId7" Type="http://schemas.openxmlformats.org/officeDocument/2006/relationships/image" Target="../media/image9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microsoft.com/office/2007/relationships/hdphoto" Target="../media/hdphoto35.wdp"/><Relationship Id="rId5" Type="http://schemas.microsoft.com/office/2007/relationships/hdphoto" Target="../media/hdphoto33.wdp"/><Relationship Id="rId10" Type="http://schemas.openxmlformats.org/officeDocument/2006/relationships/image" Target="../media/image94.jpeg"/><Relationship Id="rId4" Type="http://schemas.openxmlformats.org/officeDocument/2006/relationships/image" Target="../media/image91.jpeg"/><Relationship Id="rId9" Type="http://schemas.microsoft.com/office/2007/relationships/hdphoto" Target="../media/hdphoto34.wdp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37.wdp"/><Relationship Id="rId3" Type="http://schemas.openxmlformats.org/officeDocument/2006/relationships/image" Target="../media/image95.jpeg"/><Relationship Id="rId7" Type="http://schemas.openxmlformats.org/officeDocument/2006/relationships/image" Target="../media/image9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jpeg"/><Relationship Id="rId5" Type="http://schemas.openxmlformats.org/officeDocument/2006/relationships/image" Target="../media/image5.png"/><Relationship Id="rId4" Type="http://schemas.microsoft.com/office/2007/relationships/hdphoto" Target="../media/hdphoto36.wdp"/><Relationship Id="rId9" Type="http://schemas.openxmlformats.org/officeDocument/2006/relationships/image" Target="../media/image97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jpg"/><Relationship Id="rId3" Type="http://schemas.openxmlformats.org/officeDocument/2006/relationships/image" Target="../media/image5.png"/><Relationship Id="rId7" Type="http://schemas.openxmlformats.org/officeDocument/2006/relationships/image" Target="../media/image9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38.wdp"/><Relationship Id="rId5" Type="http://schemas.openxmlformats.org/officeDocument/2006/relationships/image" Target="../media/image98.jpeg"/><Relationship Id="rId4" Type="http://schemas.openxmlformats.org/officeDocument/2006/relationships/image" Target="../media/image3.jpe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39.wdp"/><Relationship Id="rId3" Type="http://schemas.openxmlformats.org/officeDocument/2006/relationships/image" Target="../media/image3.jpeg"/><Relationship Id="rId7" Type="http://schemas.openxmlformats.org/officeDocument/2006/relationships/image" Target="../media/image10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102.jpg"/><Relationship Id="rId10" Type="http://schemas.microsoft.com/office/2007/relationships/hdphoto" Target="../media/hdphoto40.wdp"/><Relationship Id="rId4" Type="http://schemas.openxmlformats.org/officeDocument/2006/relationships/image" Target="../media/image101.jpg"/><Relationship Id="rId9" Type="http://schemas.openxmlformats.org/officeDocument/2006/relationships/image" Target="../media/image104.jpeg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41.wdp"/><Relationship Id="rId3" Type="http://schemas.openxmlformats.org/officeDocument/2006/relationships/image" Target="../media/image3.jpeg"/><Relationship Id="rId7" Type="http://schemas.openxmlformats.org/officeDocument/2006/relationships/image" Target="../media/image10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6.png"/><Relationship Id="rId5" Type="http://schemas.openxmlformats.org/officeDocument/2006/relationships/image" Target="../media/image5.png"/><Relationship Id="rId10" Type="http://schemas.microsoft.com/office/2007/relationships/hdphoto" Target="../media/hdphoto42.wdp"/><Relationship Id="rId4" Type="http://schemas.openxmlformats.org/officeDocument/2006/relationships/image" Target="../media/image105.jpeg"/><Relationship Id="rId9" Type="http://schemas.openxmlformats.org/officeDocument/2006/relationships/image" Target="../media/image108.jpeg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hdphoto" Target="../media/hdphoto43.wdp"/><Relationship Id="rId3" Type="http://schemas.openxmlformats.org/officeDocument/2006/relationships/image" Target="../media/image5.png"/><Relationship Id="rId7" Type="http://schemas.openxmlformats.org/officeDocument/2006/relationships/image" Target="../media/image1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0.jpeg"/><Relationship Id="rId5" Type="http://schemas.openxmlformats.org/officeDocument/2006/relationships/image" Target="../media/image109.jpeg"/><Relationship Id="rId4" Type="http://schemas.openxmlformats.org/officeDocument/2006/relationships/image" Target="../media/image3.jpeg"/><Relationship Id="rId9" Type="http://schemas.openxmlformats.org/officeDocument/2006/relationships/image" Target="../media/image112.jpg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hdphoto" Target="../media/hdphoto44.wdp"/><Relationship Id="rId3" Type="http://schemas.openxmlformats.org/officeDocument/2006/relationships/image" Target="../media/image113.jpeg"/><Relationship Id="rId7" Type="http://schemas.openxmlformats.org/officeDocument/2006/relationships/image" Target="../media/image1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4.jpeg"/><Relationship Id="rId5" Type="http://schemas.openxmlformats.org/officeDocument/2006/relationships/image" Target="../media/image3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2.jpeg"/><Relationship Id="rId7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3.jpeg"/><Relationship Id="rId4" Type="http://schemas.microsoft.com/office/2007/relationships/hdphoto" Target="../media/hdphoto3.wdp"/><Relationship Id="rId9" Type="http://schemas.openxmlformats.org/officeDocument/2006/relationships/image" Target="../media/image15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jpg"/><Relationship Id="rId3" Type="http://schemas.openxmlformats.org/officeDocument/2006/relationships/image" Target="../media/image116.jpg"/><Relationship Id="rId7" Type="http://schemas.microsoft.com/office/2007/relationships/hdphoto" Target="../media/hdphoto45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7.jpeg"/><Relationship Id="rId5" Type="http://schemas.openxmlformats.org/officeDocument/2006/relationships/image" Target="../media/image3.jpeg"/><Relationship Id="rId4" Type="http://schemas.openxmlformats.org/officeDocument/2006/relationships/image" Target="../media/image5.png"/><Relationship Id="rId9" Type="http://schemas.openxmlformats.org/officeDocument/2006/relationships/image" Target="../media/image119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3.jpeg"/><Relationship Id="rId7" Type="http://schemas.openxmlformats.org/officeDocument/2006/relationships/image" Target="../media/image1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4.wdp"/><Relationship Id="rId5" Type="http://schemas.openxmlformats.org/officeDocument/2006/relationships/image" Target="../media/image16.jpeg"/><Relationship Id="rId10" Type="http://schemas.openxmlformats.org/officeDocument/2006/relationships/image" Target="../media/image20.jpeg"/><Relationship Id="rId4" Type="http://schemas.openxmlformats.org/officeDocument/2006/relationships/image" Target="../media/image5.png"/><Relationship Id="rId9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21.jpeg"/><Relationship Id="rId7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jpeg"/><Relationship Id="rId5" Type="http://schemas.openxmlformats.org/officeDocument/2006/relationships/image" Target="../media/image3.jpeg"/><Relationship Id="rId4" Type="http://schemas.microsoft.com/office/2007/relationships/hdphoto" Target="../media/hdphoto5.wdp"/><Relationship Id="rId9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5.png"/><Relationship Id="rId7" Type="http://schemas.openxmlformats.org/officeDocument/2006/relationships/image" Target="../media/image2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jpg"/><Relationship Id="rId11" Type="http://schemas.openxmlformats.org/officeDocument/2006/relationships/image" Target="../media/image29.jpeg"/><Relationship Id="rId5" Type="http://schemas.openxmlformats.org/officeDocument/2006/relationships/image" Target="../media/image25.jpg"/><Relationship Id="rId10" Type="http://schemas.microsoft.com/office/2007/relationships/hdphoto" Target="../media/hdphoto7.wdp"/><Relationship Id="rId4" Type="http://schemas.openxmlformats.org/officeDocument/2006/relationships/image" Target="../media/image3.jpeg"/><Relationship Id="rId9" Type="http://schemas.openxmlformats.org/officeDocument/2006/relationships/image" Target="../media/image2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jpeg"/><Relationship Id="rId5" Type="http://schemas.openxmlformats.org/officeDocument/2006/relationships/image" Target="../media/image30.jp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g"/><Relationship Id="rId3" Type="http://schemas.openxmlformats.org/officeDocument/2006/relationships/image" Target="../media/image32.jpg"/><Relationship Id="rId7" Type="http://schemas.openxmlformats.org/officeDocument/2006/relationships/image" Target="../media/image3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jpeg"/><Relationship Id="rId5" Type="http://schemas.openxmlformats.org/officeDocument/2006/relationships/image" Target="../media/image5.png"/><Relationship Id="rId4" Type="http://schemas.openxmlformats.org/officeDocument/2006/relationships/image" Target="../media/image33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5.png"/><Relationship Id="rId7" Type="http://schemas.openxmlformats.org/officeDocument/2006/relationships/image" Target="../media/image3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8.wdp"/><Relationship Id="rId11" Type="http://schemas.microsoft.com/office/2007/relationships/hdphoto" Target="../media/hdphoto10.wdp"/><Relationship Id="rId5" Type="http://schemas.openxmlformats.org/officeDocument/2006/relationships/image" Target="../media/image36.jpeg"/><Relationship Id="rId10" Type="http://schemas.openxmlformats.org/officeDocument/2006/relationships/image" Target="../media/image39.jpeg"/><Relationship Id="rId4" Type="http://schemas.openxmlformats.org/officeDocument/2006/relationships/image" Target="../media/image3.jpeg"/><Relationship Id="rId9" Type="http://schemas.microsoft.com/office/2007/relationships/hdphoto" Target="../media/hdphoto9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025" y="116632"/>
            <a:ext cx="4080317" cy="3100682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5847408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/>
              <a:t>25.06 – 06.07/13– 24.08.2018</a:t>
            </a:r>
            <a:r>
              <a:rPr lang="pl-PL" sz="3200" cap="small" dirty="0"/>
              <a:t> Letnie Zajęcia </a:t>
            </a:r>
            <a:r>
              <a:rPr lang="pl-PL" sz="3200" cap="small" dirty="0"/>
              <a:t/>
            </a:r>
            <a:br>
              <a:rPr lang="pl-PL" sz="3200" cap="small" dirty="0"/>
            </a:br>
            <a:r>
              <a:rPr lang="pl-PL" sz="3200" cap="small" dirty="0"/>
              <a:t>w </a:t>
            </a:r>
            <a:r>
              <a:rPr lang="pl-PL" sz="3200" cap="small" dirty="0"/>
              <a:t>Kątach Węgierskich</a:t>
            </a:r>
            <a:endParaRPr lang="pl-PL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09688" y="285751"/>
            <a:ext cx="6400801" cy="428625"/>
          </a:xfrm>
        </p:spPr>
        <p:txBody>
          <a:bodyPr rtlCol="0">
            <a:noAutofit/>
          </a:bodyPr>
          <a:lstStyle/>
          <a:p>
            <a:pPr algn="l">
              <a:defRPr/>
            </a:pPr>
            <a:r>
              <a:rPr lang="pl-PL" sz="20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</a:t>
            </a:r>
            <a:r>
              <a:rPr lang="pl-PL" sz="2800" b="1" cap="small" dirty="0">
                <a:solidFill>
                  <a:schemeClr val="bg1"/>
                </a:solidFill>
                <a:latin typeface="Garamond" pitchFamily="18" charset="0"/>
              </a:rPr>
              <a:t>tury</a:t>
            </a:r>
            <a:r>
              <a:rPr lang="pl-PL" sz="28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 </a:t>
            </a:r>
            <a:endParaRPr lang="pl-PL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512" y="764705"/>
            <a:ext cx="4572000" cy="3050939"/>
          </a:xfrm>
          <a:prstGeom prst="rect">
            <a:avLst/>
          </a:prstGeom>
        </p:spPr>
      </p:pic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1809751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8230" y="3212977"/>
            <a:ext cx="3851920" cy="2567947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71"/>
          <a:stretch/>
        </p:blipFill>
        <p:spPr>
          <a:xfrm>
            <a:off x="2172072" y="3648890"/>
            <a:ext cx="3563888" cy="2084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629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43611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5661249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/>
              <a:t/>
            </a:r>
            <a:br>
              <a:rPr lang="pl-PL" sz="3200" u="sng" cap="small" dirty="0"/>
            </a:br>
            <a:r>
              <a:rPr lang="pl-PL" sz="3200" u="sng" cap="small" dirty="0"/>
              <a:t>15.09.2018 </a:t>
            </a:r>
            <a:r>
              <a:rPr lang="pl-PL" sz="3200" cap="small" dirty="0"/>
              <a:t>Piknik „Pożegnanie Lata” </a:t>
            </a:r>
            <a:r>
              <a:rPr lang="pl-PL" sz="3200" cap="small" dirty="0"/>
              <a:t/>
            </a:r>
            <a:br>
              <a:rPr lang="pl-PL" sz="3200" cap="small" dirty="0"/>
            </a:br>
            <a:r>
              <a:rPr lang="pl-PL" sz="3200" cap="small" dirty="0"/>
              <a:t>w </a:t>
            </a:r>
            <a:r>
              <a:rPr lang="pl-PL" sz="3200" cap="small" dirty="0"/>
              <a:t>Zegrzu Południowym</a:t>
            </a:r>
            <a:endParaRPr lang="pl-PL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09688" y="285751"/>
            <a:ext cx="6400801" cy="428625"/>
          </a:xfrm>
        </p:spPr>
        <p:txBody>
          <a:bodyPr rtlCol="0">
            <a:noAutofit/>
          </a:bodyPr>
          <a:lstStyle/>
          <a:p>
            <a:pPr algn="l">
              <a:defRPr/>
            </a:pPr>
            <a:r>
              <a:rPr lang="pl-PL" sz="20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0000" contras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504" y="692696"/>
            <a:ext cx="4608512" cy="3068362"/>
          </a:xfrm>
          <a:prstGeom prst="rect">
            <a:avLst/>
          </a:prstGeom>
        </p:spPr>
      </p:pic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1809751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025" y="764704"/>
            <a:ext cx="4264819" cy="283953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9974" y="3573016"/>
            <a:ext cx="3460482" cy="2304000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8916" y="3408282"/>
            <a:ext cx="3707904" cy="246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721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-7938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5517233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/>
              <a:t/>
            </a:r>
            <a:br>
              <a:rPr lang="pl-PL" sz="3200" u="sng" cap="small" dirty="0"/>
            </a:br>
            <a:r>
              <a:rPr lang="pl-PL" sz="3200" u="sng" cap="small" dirty="0"/>
              <a:t>29.09.2018</a:t>
            </a:r>
            <a:r>
              <a:rPr lang="pl-PL" sz="3200" cap="small" dirty="0"/>
              <a:t> </a:t>
            </a:r>
            <a:r>
              <a:rPr lang="pl-PL" sz="3200" cap="small" dirty="0"/>
              <a:t>Otwarcie </a:t>
            </a:r>
            <a:r>
              <a:rPr lang="pl-PL" sz="3200" cap="small" dirty="0"/>
              <a:t>Trasy rowerowej „100-lecia </a:t>
            </a:r>
            <a:r>
              <a:rPr lang="pl-PL" sz="3200" cap="small" dirty="0"/>
              <a:t>Niepodległości” i Piknik w Beniaminowie</a:t>
            </a:r>
            <a:endParaRPr lang="pl-PL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09688" y="285751"/>
            <a:ext cx="6400801" cy="428625"/>
          </a:xfrm>
        </p:spPr>
        <p:txBody>
          <a:bodyPr rtlCol="0">
            <a:noAutofit/>
          </a:bodyPr>
          <a:lstStyle/>
          <a:p>
            <a:pPr algn="l">
              <a:defRPr/>
            </a:pPr>
            <a:r>
              <a:rPr lang="pl-PL" sz="20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760" y="764705"/>
            <a:ext cx="5814392" cy="2759767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48" b="12105"/>
          <a:stretch/>
        </p:blipFill>
        <p:spPr>
          <a:xfrm>
            <a:off x="7439344" y="116633"/>
            <a:ext cx="3121152" cy="1256287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28"/>
          <a:stretch/>
        </p:blipFill>
        <p:spPr>
          <a:xfrm>
            <a:off x="2495600" y="3501009"/>
            <a:ext cx="4032448" cy="2264803"/>
          </a:xfrm>
          <a:prstGeom prst="rect">
            <a:avLst/>
          </a:prstGeom>
        </p:spPr>
      </p:pic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1809751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5232" y="1484784"/>
            <a:ext cx="3075265" cy="2052000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5080" y="3681248"/>
            <a:ext cx="2967360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875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-7938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5000" contras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624" y="86423"/>
            <a:ext cx="5420518" cy="3613057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451992" y="5661249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/>
              <a:t/>
            </a:r>
            <a:br>
              <a:rPr lang="pl-PL" sz="3200" u="sng" cap="small" dirty="0"/>
            </a:br>
            <a:r>
              <a:rPr lang="pl-PL" sz="3200" u="sng" cap="small" dirty="0"/>
              <a:t>06.10.2018</a:t>
            </a:r>
            <a:r>
              <a:rPr lang="pl-PL" sz="3200" cap="small" dirty="0"/>
              <a:t> Promocja książki.</a:t>
            </a:r>
            <a:br>
              <a:rPr lang="pl-PL" sz="3200" cap="small" dirty="0"/>
            </a:br>
            <a:r>
              <a:rPr lang="pl-PL" sz="3200" cap="small" dirty="0"/>
              <a:t>Gmina Nieporęt w latach 1918-2018 </a:t>
            </a:r>
            <a:endParaRPr lang="pl-PL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09688" y="285751"/>
            <a:ext cx="6400801" cy="428625"/>
          </a:xfrm>
        </p:spPr>
        <p:txBody>
          <a:bodyPr rtlCol="0">
            <a:noAutofit/>
          </a:bodyPr>
          <a:lstStyle/>
          <a:p>
            <a:pPr algn="l">
              <a:defRPr/>
            </a:pPr>
            <a:r>
              <a:rPr lang="pl-PL" sz="20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>
                <a:solidFill>
                  <a:schemeClr val="bg1"/>
                </a:solidFill>
                <a:latin typeface="Garamond" pitchFamily="18" charset="0"/>
              </a:rPr>
              <a:t>Gminny Ośrodek Kultury </a:t>
            </a:r>
            <a:endParaRPr lang="pl-PL" sz="2800" dirty="0">
              <a:solidFill>
                <a:schemeClr val="bg1"/>
              </a:solidFill>
            </a:endParaRPr>
          </a:p>
        </p:txBody>
      </p:sp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1809751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5000" contras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533" y="3308232"/>
            <a:ext cx="3923086" cy="2612003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3469666"/>
            <a:ext cx="3680621" cy="2450569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15000" contras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641311" y="636829"/>
            <a:ext cx="3352342" cy="22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42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-7938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5517233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/>
              <a:t/>
            </a:r>
            <a:br>
              <a:rPr lang="pl-PL" sz="3200" u="sng" cap="small" dirty="0"/>
            </a:br>
            <a:r>
              <a:rPr lang="pl-PL" sz="3200" u="sng" cap="small" dirty="0"/>
              <a:t/>
            </a:r>
            <a:br>
              <a:rPr lang="pl-PL" sz="3200" u="sng" cap="small" dirty="0"/>
            </a:br>
            <a:r>
              <a:rPr lang="pl-PL" sz="3200" u="sng" cap="small" dirty="0"/>
              <a:t>07.10.2018</a:t>
            </a:r>
            <a:r>
              <a:rPr lang="pl-PL" sz="3200" cap="small" dirty="0"/>
              <a:t> </a:t>
            </a:r>
            <a:r>
              <a:rPr lang="pl-PL" sz="3200" cap="small" dirty="0"/>
              <a:t>„Święto Ziemniaka” – nieporęckie dożynki</a:t>
            </a:r>
            <a:endParaRPr lang="pl-PL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09688" y="285751"/>
            <a:ext cx="6400801" cy="428625"/>
          </a:xfrm>
        </p:spPr>
        <p:txBody>
          <a:bodyPr rtlCol="0">
            <a:noAutofit/>
          </a:bodyPr>
          <a:lstStyle/>
          <a:p>
            <a:pPr algn="l">
              <a:defRPr/>
            </a:pPr>
            <a:r>
              <a:rPr lang="pl-PL" sz="20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512" y="2925284"/>
            <a:ext cx="4860032" cy="3240021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64987" y="3433763"/>
            <a:ext cx="3456384" cy="2589235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1638" y="824272"/>
            <a:ext cx="3707902" cy="2471935"/>
          </a:xfrm>
          <a:prstGeom prst="rect">
            <a:avLst/>
          </a:prstGeom>
        </p:spPr>
      </p:pic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1809751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7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376"/>
          <a:stretch/>
        </p:blipFill>
        <p:spPr>
          <a:xfrm>
            <a:off x="2711624" y="692696"/>
            <a:ext cx="3636404" cy="222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741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-7938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048" y="328744"/>
            <a:ext cx="3997594" cy="266400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5517233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/>
              <a:t/>
            </a:r>
            <a:br>
              <a:rPr lang="pl-PL" sz="3200" u="sng" cap="small" dirty="0"/>
            </a:br>
            <a:r>
              <a:rPr lang="pl-PL" sz="3200" u="sng" cap="small" dirty="0"/>
              <a:t>14.10.2018</a:t>
            </a:r>
            <a:r>
              <a:rPr lang="pl-PL" sz="3200" cap="small" dirty="0"/>
              <a:t> Koncert „Tanga Wolności” w GOK. Inauguracja Sali Kolumnowej w </a:t>
            </a:r>
            <a:r>
              <a:rPr lang="pl-PL" sz="3200" cap="small" dirty="0"/>
              <a:t>GOK po Remoncie</a:t>
            </a:r>
            <a:endParaRPr lang="pl-PL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09688" y="285751"/>
            <a:ext cx="6400801" cy="428625"/>
          </a:xfrm>
        </p:spPr>
        <p:txBody>
          <a:bodyPr rtlCol="0">
            <a:noAutofit/>
          </a:bodyPr>
          <a:lstStyle/>
          <a:p>
            <a:pPr algn="l">
              <a:defRPr/>
            </a:pPr>
            <a:r>
              <a:rPr lang="pl-PL" sz="20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1809751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1" y="2636912"/>
            <a:ext cx="4487813" cy="298800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041" y="3068960"/>
            <a:ext cx="3947113" cy="2628000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911"/>
          <a:stretch/>
        </p:blipFill>
        <p:spPr>
          <a:xfrm rot="16200000">
            <a:off x="3179881" y="1091069"/>
            <a:ext cx="2594411" cy="1797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381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-7938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5517233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/>
              <a:t/>
            </a:r>
            <a:br>
              <a:rPr lang="pl-PL" sz="3200" u="sng" cap="small" dirty="0"/>
            </a:br>
            <a:r>
              <a:rPr lang="pl-PL" sz="3200" u="sng" cap="small" dirty="0"/>
              <a:t/>
            </a:r>
            <a:br>
              <a:rPr lang="pl-PL" sz="3200" u="sng" cap="small" dirty="0"/>
            </a:br>
            <a:r>
              <a:rPr lang="pl-PL" sz="3200" u="sng" cap="small" dirty="0"/>
              <a:t>18.10.2018</a:t>
            </a:r>
            <a:r>
              <a:rPr lang="pl-PL" sz="3200" cap="small" dirty="0"/>
              <a:t> </a:t>
            </a:r>
            <a:r>
              <a:rPr lang="pl-PL" sz="3200" cap="small" dirty="0"/>
              <a:t>Dzień Seniora w</a:t>
            </a:r>
            <a:r>
              <a:rPr lang="pl-PL" sz="3200" dirty="0"/>
              <a:t> </a:t>
            </a:r>
            <a:r>
              <a:rPr lang="pl-PL" sz="3200" cap="small" dirty="0"/>
              <a:t>GOK</a:t>
            </a:r>
            <a:endParaRPr lang="pl-PL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09688" y="285751"/>
            <a:ext cx="6400801" cy="428625"/>
          </a:xfrm>
        </p:spPr>
        <p:txBody>
          <a:bodyPr rtlCol="0">
            <a:noAutofit/>
          </a:bodyPr>
          <a:lstStyle/>
          <a:p>
            <a:pPr algn="l">
              <a:defRPr/>
            </a:pPr>
            <a:r>
              <a:rPr lang="pl-PL" sz="20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9715" y="936574"/>
            <a:ext cx="4067944" cy="2708450"/>
          </a:xfrm>
          <a:prstGeom prst="rect">
            <a:avLst/>
          </a:prstGeom>
        </p:spPr>
      </p:pic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1809751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009" y="794289"/>
            <a:ext cx="3780669" cy="2520000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58" b="8894"/>
          <a:stretch/>
        </p:blipFill>
        <p:spPr>
          <a:xfrm>
            <a:off x="1631504" y="3440148"/>
            <a:ext cx="5261496" cy="2797165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15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60095" y="3501008"/>
            <a:ext cx="3558056" cy="23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37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3736" y="1984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Obraz 8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842" b="6455"/>
          <a:stretch/>
        </p:blipFill>
        <p:spPr>
          <a:xfrm>
            <a:off x="5861704" y="807274"/>
            <a:ext cx="4626784" cy="2765743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5703392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/>
              <a:t/>
            </a:r>
            <a:br>
              <a:rPr lang="pl-PL" sz="3200" u="sng" cap="small" dirty="0"/>
            </a:br>
            <a:r>
              <a:rPr lang="pl-PL" sz="2800" cap="small" dirty="0"/>
              <a:t>Warsztaty z Dynią w Tle w Beniaminowie Kątach Węgierskich, Wólce Radzymińskiej i Zegrzu Południowym</a:t>
            </a:r>
            <a:endParaRPr lang="pl-PL" sz="28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09688" y="285751"/>
            <a:ext cx="6400801" cy="428625"/>
          </a:xfrm>
        </p:spPr>
        <p:txBody>
          <a:bodyPr rtlCol="0">
            <a:noAutofit/>
          </a:bodyPr>
          <a:lstStyle/>
          <a:p>
            <a:pPr algn="l">
              <a:defRPr/>
            </a:pPr>
            <a:r>
              <a:rPr lang="pl-PL" sz="20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535" y="729104"/>
            <a:ext cx="3636000" cy="3636000"/>
          </a:xfrm>
          <a:prstGeom prst="rect">
            <a:avLst/>
          </a:prstGeom>
        </p:spPr>
      </p:pic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1809751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59" b="21058"/>
          <a:stretch/>
        </p:blipFill>
        <p:spPr>
          <a:xfrm>
            <a:off x="5951984" y="3681910"/>
            <a:ext cx="4582794" cy="2051346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92" r="22699"/>
          <a:stretch/>
        </p:blipFill>
        <p:spPr>
          <a:xfrm>
            <a:off x="2021640" y="4005065"/>
            <a:ext cx="2274161" cy="2004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961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-7938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5487368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/>
              <a:t/>
            </a:r>
            <a:br>
              <a:rPr lang="pl-PL" sz="3200" u="sng" cap="small" dirty="0"/>
            </a:br>
            <a:r>
              <a:rPr lang="pl-PL" sz="2800" u="sng" cap="small" dirty="0"/>
              <a:t>27.10.2018</a:t>
            </a:r>
            <a:r>
              <a:rPr lang="pl-PL" sz="2800" cap="small" dirty="0"/>
              <a:t> </a:t>
            </a:r>
            <a:r>
              <a:rPr lang="pl-PL" sz="2800" cap="small" dirty="0"/>
              <a:t>bal </a:t>
            </a:r>
            <a:r>
              <a:rPr lang="pl-PL" sz="2800" cap="small" dirty="0"/>
              <a:t>kostiumowy </a:t>
            </a:r>
            <a:r>
              <a:rPr lang="pl-PL" sz="2800" cap="small" dirty="0"/>
              <a:t>w </a:t>
            </a:r>
            <a:r>
              <a:rPr lang="pl-PL" sz="2800" cap="small" dirty="0"/>
              <a:t>Zegrzu </a:t>
            </a:r>
            <a:r>
              <a:rPr lang="pl-PL" sz="2800" cap="small" dirty="0"/>
              <a:t>Południowym</a:t>
            </a:r>
            <a:br>
              <a:rPr lang="pl-PL" sz="2800" cap="small" dirty="0"/>
            </a:br>
            <a:r>
              <a:rPr lang="pl-PL" sz="2800" u="sng" cap="small" dirty="0"/>
              <a:t>27.10.2018</a:t>
            </a:r>
            <a:r>
              <a:rPr lang="pl-PL" sz="2800" cap="small" dirty="0"/>
              <a:t> Koncert „Pieśni Miłości i Nienawiści”</a:t>
            </a:r>
            <a:br>
              <a:rPr lang="pl-PL" sz="2800" cap="small" dirty="0"/>
            </a:br>
            <a:r>
              <a:rPr lang="pl-PL" sz="2800" cap="small" dirty="0"/>
              <a:t>w wykonaniu S. Górki i J. Derfla</a:t>
            </a:r>
            <a:endParaRPr lang="pl-PL" sz="28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09688" y="285751"/>
            <a:ext cx="6400801" cy="428625"/>
          </a:xfrm>
        </p:spPr>
        <p:txBody>
          <a:bodyPr rtlCol="0">
            <a:noAutofit/>
          </a:bodyPr>
          <a:lstStyle/>
          <a:p>
            <a:pPr algn="l">
              <a:defRPr/>
            </a:pPr>
            <a:r>
              <a:rPr lang="pl-PL" sz="20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1809751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504" y="1053024"/>
            <a:ext cx="4579506" cy="259200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902" y="765024"/>
            <a:ext cx="4325603" cy="2880000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7140" y="3356992"/>
            <a:ext cx="3353316" cy="2232648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737"/>
          <a:stretch/>
        </p:blipFill>
        <p:spPr>
          <a:xfrm flipH="1">
            <a:off x="2282662" y="3356993"/>
            <a:ext cx="3364252" cy="221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077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-7938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5517233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/>
              <a:t/>
            </a:r>
            <a:br>
              <a:rPr lang="pl-PL" sz="3200" u="sng" cap="small" dirty="0"/>
            </a:br>
            <a:r>
              <a:rPr lang="pl-PL" sz="3200" u="sng" cap="small" dirty="0"/>
              <a:t>09.11.2018</a:t>
            </a:r>
            <a:r>
              <a:rPr lang="pl-PL" sz="3200" cap="small" dirty="0"/>
              <a:t> Piknik Patriotyczny i Uroczyste Obchody 100. rocznicy Odzyskania przez Polskę Niepodległości</a:t>
            </a:r>
            <a:endParaRPr lang="pl-PL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09688" y="285751"/>
            <a:ext cx="6400801" cy="428625"/>
          </a:xfrm>
        </p:spPr>
        <p:txBody>
          <a:bodyPr rtlCol="0">
            <a:noAutofit/>
          </a:bodyPr>
          <a:lstStyle/>
          <a:p>
            <a:pPr algn="l">
              <a:defRPr/>
            </a:pPr>
            <a:r>
              <a:rPr lang="pl-PL" sz="20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1809751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963" y="692696"/>
            <a:ext cx="4572000" cy="3051048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478" y="1196752"/>
            <a:ext cx="4477523" cy="298800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0356" y="3213264"/>
            <a:ext cx="3884116" cy="2592000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21435" y="3716950"/>
            <a:ext cx="3071605" cy="2063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203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-7938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5517233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/>
              <a:t/>
            </a:r>
            <a:br>
              <a:rPr lang="pl-PL" sz="3200" u="sng" cap="small" dirty="0"/>
            </a:br>
            <a:r>
              <a:rPr lang="pl-PL" sz="3200" u="sng" cap="small" dirty="0"/>
              <a:t>09.11.2018</a:t>
            </a:r>
            <a:r>
              <a:rPr lang="pl-PL" sz="3200" cap="small" dirty="0"/>
              <a:t> Piknik Patriotyczny i Uroczyste Obchody 100. rocznicy Odzyskania przez Polskę Niepodległości</a:t>
            </a:r>
            <a:endParaRPr lang="pl-PL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09688" y="285751"/>
            <a:ext cx="6400801" cy="428625"/>
          </a:xfrm>
        </p:spPr>
        <p:txBody>
          <a:bodyPr rtlCol="0">
            <a:noAutofit/>
          </a:bodyPr>
          <a:lstStyle/>
          <a:p>
            <a:pPr algn="l">
              <a:defRPr/>
            </a:pPr>
            <a:r>
              <a:rPr lang="pl-PL" sz="20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512" y="737992"/>
            <a:ext cx="4572000" cy="3051048"/>
          </a:xfrm>
          <a:prstGeom prst="rect">
            <a:avLst/>
          </a:prstGeom>
        </p:spPr>
      </p:pic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1809751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1" y="3379458"/>
            <a:ext cx="3635075" cy="2425807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9587" y="3570890"/>
            <a:ext cx="3240000" cy="216216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0296" y="3429000"/>
            <a:ext cx="1755000" cy="2340000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38" t="20316" r="3315"/>
          <a:stretch/>
        </p:blipFill>
        <p:spPr>
          <a:xfrm>
            <a:off x="6297624" y="852874"/>
            <a:ext cx="4334881" cy="2504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054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112" y="-7938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Obraz 11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36" t="8730" r="9206"/>
          <a:stretch/>
        </p:blipFill>
        <p:spPr>
          <a:xfrm>
            <a:off x="6240017" y="335875"/>
            <a:ext cx="4342903" cy="2566988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3"/>
          <a:stretch/>
        </p:blipFill>
        <p:spPr>
          <a:xfrm>
            <a:off x="1631504" y="840100"/>
            <a:ext cx="4572000" cy="2228861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5661249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/>
              <a:t/>
            </a:r>
            <a:br>
              <a:rPr lang="pl-PL" sz="3200" u="sng" cap="small" dirty="0"/>
            </a:br>
            <a:r>
              <a:rPr lang="pl-PL" sz="3200" u="sng" cap="small" dirty="0"/>
              <a:t>25.06 – 06.07./13– 24.08.2018  </a:t>
            </a:r>
            <a:r>
              <a:rPr lang="pl-PL" sz="3200" cap="small" dirty="0"/>
              <a:t>Zajęcia Letnie </a:t>
            </a:r>
            <a:r>
              <a:rPr lang="pl-PL" sz="3200" cap="small" dirty="0"/>
              <a:t/>
            </a:r>
            <a:br>
              <a:rPr lang="pl-PL" sz="3200" cap="small" dirty="0"/>
            </a:br>
            <a:r>
              <a:rPr lang="pl-PL" sz="3200" cap="small" dirty="0"/>
              <a:t>w </a:t>
            </a:r>
            <a:r>
              <a:rPr lang="pl-PL" sz="3200" cap="small" dirty="0"/>
              <a:t>Beniaminowie</a:t>
            </a:r>
            <a:endParaRPr lang="pl-PL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09688" y="285751"/>
            <a:ext cx="6400801" cy="428625"/>
          </a:xfrm>
        </p:spPr>
        <p:txBody>
          <a:bodyPr rtlCol="0">
            <a:noAutofit/>
          </a:bodyPr>
          <a:lstStyle/>
          <a:p>
            <a:pPr algn="l">
              <a:defRPr/>
            </a:pPr>
            <a:r>
              <a:rPr lang="pl-PL" sz="20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</a:t>
            </a:r>
            <a:r>
              <a:rPr lang="pl-PL" sz="2800" b="1" cap="small" dirty="0">
                <a:solidFill>
                  <a:schemeClr val="tx1"/>
                </a:solidFill>
                <a:latin typeface="Garamond" pitchFamily="18" charset="0"/>
              </a:rPr>
              <a:t>Ku</a:t>
            </a:r>
            <a:r>
              <a:rPr lang="pl-PL" sz="2800" b="1" cap="small" dirty="0">
                <a:solidFill>
                  <a:schemeClr val="bg1"/>
                </a:solidFill>
                <a:latin typeface="Garamond" pitchFamily="18" charset="0"/>
              </a:rPr>
              <a:t>ltury </a:t>
            </a:r>
            <a:endParaRPr lang="pl-PL" sz="2800" dirty="0">
              <a:solidFill>
                <a:schemeClr val="bg1"/>
              </a:solidFill>
            </a:endParaRPr>
          </a:p>
        </p:txBody>
      </p:sp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1809751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3" r="6983"/>
          <a:stretch/>
        </p:blipFill>
        <p:spPr>
          <a:xfrm>
            <a:off x="5879976" y="2948854"/>
            <a:ext cx="4716016" cy="3000427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575"/>
          <a:stretch/>
        </p:blipFill>
        <p:spPr>
          <a:xfrm>
            <a:off x="1883944" y="3047628"/>
            <a:ext cx="3708000" cy="2840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76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-7938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041" y="260648"/>
            <a:ext cx="4914828" cy="327600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5517233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/>
              <a:t/>
            </a:r>
            <a:br>
              <a:rPr lang="pl-PL" sz="3200" u="sng" cap="small" dirty="0"/>
            </a:br>
            <a:r>
              <a:rPr lang="pl-PL" sz="3200" u="sng" cap="small" dirty="0"/>
              <a:t>10.11.2018</a:t>
            </a:r>
            <a:r>
              <a:rPr lang="pl-PL" sz="3200" cap="small" dirty="0"/>
              <a:t> Spektakl „Gałązka Rozmarynu” i wspólne śpiewanie pieśni patriotycznych w GOK</a:t>
            </a:r>
            <a:endParaRPr lang="pl-PL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09688" y="285751"/>
            <a:ext cx="6400801" cy="428625"/>
          </a:xfrm>
        </p:spPr>
        <p:txBody>
          <a:bodyPr rtlCol="0">
            <a:noAutofit/>
          </a:bodyPr>
          <a:lstStyle/>
          <a:p>
            <a:pPr algn="l">
              <a:defRPr/>
            </a:pPr>
            <a:r>
              <a:rPr lang="pl-PL" sz="20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</a:t>
            </a:r>
            <a:r>
              <a:rPr lang="pl-PL" sz="2800" b="1" cap="small" dirty="0">
                <a:solidFill>
                  <a:schemeClr val="bg1"/>
                </a:solidFill>
                <a:latin typeface="Garamond" pitchFamily="18" charset="0"/>
              </a:rPr>
              <a:t>Kultury </a:t>
            </a:r>
            <a:endParaRPr lang="pl-PL" sz="2800" dirty="0">
              <a:solidFill>
                <a:schemeClr val="bg1"/>
              </a:solidFill>
            </a:endParaRPr>
          </a:p>
        </p:txBody>
      </p:sp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262" y="908720"/>
            <a:ext cx="3997144" cy="2664296"/>
          </a:xfrm>
          <a:prstGeom prst="rect">
            <a:avLst/>
          </a:prstGeom>
        </p:spPr>
      </p:pic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1809751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412" y="3356993"/>
            <a:ext cx="3672981" cy="2449137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544" y="3549014"/>
            <a:ext cx="3384376" cy="225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25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-7938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5517233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/>
              <a:t/>
            </a:r>
            <a:br>
              <a:rPr lang="pl-PL" sz="3200" u="sng" cap="small" dirty="0"/>
            </a:br>
            <a:r>
              <a:rPr lang="pl-PL" sz="3200" u="sng" cap="small" dirty="0"/>
              <a:t>11.11.2018</a:t>
            </a:r>
            <a:r>
              <a:rPr lang="pl-PL" sz="3200" cap="small" dirty="0"/>
              <a:t> Koncert pieśni patriotycznych </a:t>
            </a:r>
            <a:r>
              <a:rPr lang="pl-PL" sz="3200" cap="small" dirty="0"/>
              <a:t/>
            </a:r>
            <a:br>
              <a:rPr lang="pl-PL" sz="3200" cap="small" dirty="0"/>
            </a:br>
            <a:r>
              <a:rPr lang="pl-PL" sz="3200" cap="small" dirty="0"/>
              <a:t>„</a:t>
            </a:r>
            <a:r>
              <a:rPr lang="pl-PL" sz="3200" cap="small" dirty="0"/>
              <a:t>My i Niepodległa</a:t>
            </a:r>
            <a:r>
              <a:rPr lang="pl-PL" sz="3200" cap="small" dirty="0"/>
              <a:t>” w Stanisławowie Drugim</a:t>
            </a:r>
            <a:endParaRPr lang="pl-PL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09688" y="285751"/>
            <a:ext cx="6400801" cy="428625"/>
          </a:xfrm>
        </p:spPr>
        <p:txBody>
          <a:bodyPr rtlCol="0">
            <a:noAutofit/>
          </a:bodyPr>
          <a:lstStyle/>
          <a:p>
            <a:pPr algn="l">
              <a:defRPr/>
            </a:pPr>
            <a:r>
              <a:rPr lang="pl-PL" sz="20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1809751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5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6360" y="873256"/>
            <a:ext cx="6480000" cy="48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21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-7938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72"/>
          <a:stretch/>
        </p:blipFill>
        <p:spPr>
          <a:xfrm>
            <a:off x="5519936" y="188641"/>
            <a:ext cx="5058720" cy="3059051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5661249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/>
              <a:t/>
            </a:r>
            <a:br>
              <a:rPr lang="pl-PL" sz="3200" u="sng" cap="small" dirty="0"/>
            </a:br>
            <a:r>
              <a:rPr lang="pl-PL" sz="3200" u="sng" cap="small" dirty="0"/>
              <a:t>20.11.2018</a:t>
            </a:r>
            <a:r>
              <a:rPr lang="pl-PL" sz="3200" cap="small" dirty="0"/>
              <a:t> Warsztaty Świąteczne dla dużych i Małych</a:t>
            </a:r>
            <a:br>
              <a:rPr lang="pl-PL" sz="3200" cap="small" dirty="0"/>
            </a:br>
            <a:r>
              <a:rPr lang="pl-PL" sz="3200" cap="small" dirty="0"/>
              <a:t>w </a:t>
            </a:r>
            <a:r>
              <a:rPr lang="pl-PL" sz="3200" cap="small" dirty="0"/>
              <a:t>Wólce Radzymińskiej</a:t>
            </a:r>
            <a:endParaRPr lang="pl-PL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271465" y="285751"/>
            <a:ext cx="6400801" cy="428625"/>
          </a:xfrm>
        </p:spPr>
        <p:txBody>
          <a:bodyPr rtlCol="0">
            <a:noAutofit/>
          </a:bodyPr>
          <a:lstStyle/>
          <a:p>
            <a:pPr algn="l">
              <a:defRPr/>
            </a:pPr>
            <a:r>
              <a:rPr lang="pl-PL" sz="20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564" y="908721"/>
            <a:ext cx="3072341" cy="2304255"/>
          </a:xfrm>
          <a:prstGeom prst="rect">
            <a:avLst/>
          </a:prstGeom>
        </p:spPr>
      </p:pic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0"/>
          <a:stretch/>
        </p:blipFill>
        <p:spPr>
          <a:xfrm>
            <a:off x="6456040" y="3112524"/>
            <a:ext cx="3878258" cy="2798146"/>
          </a:xfrm>
          <a:prstGeom prst="rect">
            <a:avLst/>
          </a:prstGeom>
        </p:spPr>
      </p:pic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1809751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0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5000" contras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842"/>
          <a:stretch/>
        </p:blipFill>
        <p:spPr>
          <a:xfrm>
            <a:off x="1703513" y="3140969"/>
            <a:ext cx="4319157" cy="2790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826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-7938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5775400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2800" u="sng" cap="small" dirty="0"/>
              <a:t>24.11, 07 i 14.12.2018</a:t>
            </a:r>
            <a:r>
              <a:rPr lang="pl-PL" sz="2800" cap="small" dirty="0"/>
              <a:t> </a:t>
            </a:r>
            <a:r>
              <a:rPr lang="pl-PL" sz="2800" cap="small" dirty="0"/>
              <a:t>Rodzinne Warsztaty bałwankowe </a:t>
            </a:r>
            <a:r>
              <a:rPr lang="pl-PL" sz="2800" cap="small" dirty="0"/>
              <a:t/>
            </a:r>
            <a:br>
              <a:rPr lang="pl-PL" sz="2800" cap="small" dirty="0"/>
            </a:br>
            <a:r>
              <a:rPr lang="pl-PL" sz="2800" cap="small" dirty="0"/>
              <a:t>w Beniaminowie, Wólce Radzymińskiej i Zegrzu Południowym</a:t>
            </a:r>
            <a:endParaRPr lang="pl-PL" sz="28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09688" y="285751"/>
            <a:ext cx="6400801" cy="428625"/>
          </a:xfrm>
        </p:spPr>
        <p:txBody>
          <a:bodyPr rtlCol="0">
            <a:noAutofit/>
          </a:bodyPr>
          <a:lstStyle/>
          <a:p>
            <a:pPr algn="l">
              <a:defRPr/>
            </a:pPr>
            <a:r>
              <a:rPr lang="pl-PL" sz="20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556"/>
          <a:stretch/>
        </p:blipFill>
        <p:spPr>
          <a:xfrm>
            <a:off x="1632144" y="789110"/>
            <a:ext cx="4736730" cy="2999930"/>
          </a:xfrm>
          <a:prstGeom prst="rect">
            <a:avLst/>
          </a:prstGeom>
        </p:spPr>
      </p:pic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1809751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44" b="13333"/>
          <a:stretch/>
        </p:blipFill>
        <p:spPr>
          <a:xfrm>
            <a:off x="1822509" y="3511104"/>
            <a:ext cx="4356000" cy="2294160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25" t="12063" r="6826" b="2645"/>
          <a:stretch/>
        </p:blipFill>
        <p:spPr>
          <a:xfrm>
            <a:off x="6456041" y="692696"/>
            <a:ext cx="4104923" cy="2916000"/>
          </a:xfrm>
          <a:prstGeom prst="rect">
            <a:avLst/>
          </a:prstGeom>
        </p:spPr>
      </p:pic>
      <p:pic>
        <p:nvPicPr>
          <p:cNvPr id="12" name="Picture 2" descr="http://www.goknieporet.pl/pliki2/upload/galerie/0380/05778_foto.jp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191" b="7847"/>
          <a:stretch/>
        </p:blipFill>
        <p:spPr bwMode="auto">
          <a:xfrm>
            <a:off x="6215132" y="3705420"/>
            <a:ext cx="4345365" cy="2027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6513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-7938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2166" y="142875"/>
            <a:ext cx="4426283" cy="3319712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5775400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/>
              <a:t/>
            </a:r>
            <a:br>
              <a:rPr lang="pl-PL" sz="3200" u="sng" cap="small" dirty="0"/>
            </a:br>
            <a:r>
              <a:rPr lang="pl-PL" sz="2800" u="sng" cap="small" dirty="0"/>
              <a:t>28.11.2018</a:t>
            </a:r>
            <a:r>
              <a:rPr lang="pl-PL" sz="2800" cap="small" dirty="0"/>
              <a:t> Kiszenie Kapusty</a:t>
            </a:r>
            <a:r>
              <a:rPr lang="pl-PL" sz="2800" u="sng" cap="small" dirty="0"/>
              <a:t> 10.12.2018</a:t>
            </a:r>
            <a:r>
              <a:rPr lang="pl-PL" sz="2800" cap="small" dirty="0"/>
              <a:t> Pieczenie Pierników</a:t>
            </a:r>
            <a:br>
              <a:rPr lang="pl-PL" sz="2800" cap="small" dirty="0"/>
            </a:br>
            <a:r>
              <a:rPr lang="pl-PL" sz="2800" cap="small" dirty="0"/>
              <a:t>Koło Gospodyń Wiejskich w  Stanisławowie Drugim </a:t>
            </a:r>
            <a:br>
              <a:rPr lang="pl-PL" sz="2800" cap="small" dirty="0"/>
            </a:br>
            <a:endParaRPr lang="pl-PL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09688" y="285751"/>
            <a:ext cx="6400801" cy="428625"/>
          </a:xfrm>
        </p:spPr>
        <p:txBody>
          <a:bodyPr rtlCol="0">
            <a:noAutofit/>
          </a:bodyPr>
          <a:lstStyle/>
          <a:p>
            <a:pPr algn="l">
              <a:defRPr/>
            </a:pPr>
            <a:r>
              <a:rPr lang="pl-PL" sz="20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1809751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190" y="1052736"/>
            <a:ext cx="3915746" cy="2936810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984" y="3429001"/>
            <a:ext cx="3293262" cy="2469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670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-7938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5517233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/>
              <a:t/>
            </a:r>
            <a:br>
              <a:rPr lang="pl-PL" sz="3200" u="sng" cap="small" dirty="0"/>
            </a:br>
            <a:r>
              <a:rPr lang="pl-PL" sz="3200" u="sng" cap="small" dirty="0"/>
              <a:t>29.11.2018</a:t>
            </a:r>
            <a:r>
              <a:rPr lang="pl-PL" sz="3200" cap="small" dirty="0"/>
              <a:t> Zabawa Andrzejkowa dla Dzieci </a:t>
            </a:r>
            <a:r>
              <a:rPr lang="pl-PL" sz="3200" cap="small" dirty="0"/>
              <a:t/>
            </a:r>
            <a:br>
              <a:rPr lang="pl-PL" sz="3200" cap="small" dirty="0"/>
            </a:br>
            <a:r>
              <a:rPr lang="pl-PL" sz="3200" cap="small" dirty="0"/>
              <a:t>w </a:t>
            </a:r>
            <a:r>
              <a:rPr lang="pl-PL" sz="3200" cap="small" dirty="0"/>
              <a:t>Beniaminowie</a:t>
            </a:r>
            <a:endParaRPr lang="pl-PL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09688" y="285751"/>
            <a:ext cx="6400801" cy="428625"/>
          </a:xfrm>
        </p:spPr>
        <p:txBody>
          <a:bodyPr rtlCol="0">
            <a:noAutofit/>
          </a:bodyPr>
          <a:lstStyle/>
          <a:p>
            <a:pPr algn="l">
              <a:defRPr/>
            </a:pPr>
            <a:r>
              <a:rPr lang="pl-PL" sz="20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1809751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000" y="1017232"/>
            <a:ext cx="4500000" cy="4500000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902"/>
          <a:stretch/>
        </p:blipFill>
        <p:spPr>
          <a:xfrm>
            <a:off x="6096000" y="1030592"/>
            <a:ext cx="4500000" cy="2254393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902"/>
          <a:stretch/>
        </p:blipFill>
        <p:spPr>
          <a:xfrm>
            <a:off x="6096000" y="3262838"/>
            <a:ext cx="4500000" cy="2254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02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600" y="-7938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5661249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/>
              <a:t/>
            </a:r>
            <a:br>
              <a:rPr lang="pl-PL" sz="3200" u="sng" cap="small" dirty="0"/>
            </a:br>
            <a:r>
              <a:rPr lang="pl-PL" sz="3200" u="sng" cap="small" dirty="0"/>
              <a:t>06.12.2018</a:t>
            </a:r>
            <a:r>
              <a:rPr lang="pl-PL" sz="3200" cap="small" dirty="0"/>
              <a:t> Mikołajki </a:t>
            </a:r>
            <a:r>
              <a:rPr lang="pl-PL" sz="3200" cap="small" dirty="0"/>
              <a:t>w </a:t>
            </a:r>
            <a:r>
              <a:rPr lang="pl-PL" sz="3200" cap="small" dirty="0"/>
              <a:t>Wólce </a:t>
            </a:r>
            <a:r>
              <a:rPr lang="pl-PL" sz="3200" cap="small" dirty="0"/>
              <a:t>Radzymińskiej</a:t>
            </a:r>
            <a:br>
              <a:rPr lang="pl-PL" sz="3200" cap="small" dirty="0"/>
            </a:br>
            <a:r>
              <a:rPr lang="pl-PL" sz="3200" u="sng" cap="small" dirty="0"/>
              <a:t>08.12.2018</a:t>
            </a:r>
            <a:r>
              <a:rPr lang="pl-PL" sz="3200" cap="small" dirty="0"/>
              <a:t> Mikołajki w GOK</a:t>
            </a:r>
            <a:endParaRPr lang="pl-PL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09688" y="285751"/>
            <a:ext cx="6400801" cy="428625"/>
          </a:xfrm>
        </p:spPr>
        <p:txBody>
          <a:bodyPr rtlCol="0">
            <a:noAutofit/>
          </a:bodyPr>
          <a:lstStyle/>
          <a:p>
            <a:pPr algn="l">
              <a:defRPr/>
            </a:pPr>
            <a:r>
              <a:rPr lang="pl-PL" sz="20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44" r="6833"/>
          <a:stretch/>
        </p:blipFill>
        <p:spPr>
          <a:xfrm>
            <a:off x="1809751" y="3690400"/>
            <a:ext cx="3439578" cy="2202807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622" y="930677"/>
            <a:ext cx="3448706" cy="2586530"/>
          </a:xfrm>
          <a:prstGeom prst="rect">
            <a:avLst/>
          </a:prstGeom>
        </p:spPr>
      </p:pic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1809751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1944" y="3406690"/>
            <a:ext cx="3893042" cy="2592000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5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4416" y="768452"/>
            <a:ext cx="3996000" cy="2660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433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600" y="1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5517233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/>
              <a:t/>
            </a:r>
            <a:br>
              <a:rPr lang="pl-PL" sz="3200" u="sng" cap="small" dirty="0"/>
            </a:br>
            <a:r>
              <a:rPr lang="pl-PL" sz="3200" u="sng" cap="small" dirty="0"/>
              <a:t/>
            </a:r>
            <a:br>
              <a:rPr lang="pl-PL" sz="3200" u="sng" cap="small" dirty="0"/>
            </a:br>
            <a:r>
              <a:rPr lang="pl-PL" sz="2800" u="sng" cap="small" dirty="0"/>
              <a:t>12.2018</a:t>
            </a:r>
            <a:r>
              <a:rPr lang="pl-PL" sz="2800" cap="small" dirty="0"/>
              <a:t> Spotkania </a:t>
            </a:r>
            <a:r>
              <a:rPr lang="pl-PL" sz="2800" cap="small" dirty="0"/>
              <a:t>Opłatkowe </a:t>
            </a:r>
            <a:r>
              <a:rPr lang="pl-PL" sz="2800" cap="small" dirty="0"/>
              <a:t>w Nieporęcie, Beniaminowie, Wólce Radzymińskiej  i Zegrzu Południowym</a:t>
            </a:r>
            <a:endParaRPr lang="pl-PL" sz="28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09688" y="285751"/>
            <a:ext cx="6400801" cy="428625"/>
          </a:xfrm>
        </p:spPr>
        <p:txBody>
          <a:bodyPr rtlCol="0">
            <a:noAutofit/>
          </a:bodyPr>
          <a:lstStyle/>
          <a:p>
            <a:pPr algn="l">
              <a:defRPr/>
            </a:pPr>
            <a:r>
              <a:rPr lang="pl-PL" sz="20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40" b="6314"/>
          <a:stretch/>
        </p:blipFill>
        <p:spPr>
          <a:xfrm>
            <a:off x="1703512" y="692696"/>
            <a:ext cx="4536504" cy="2947978"/>
          </a:xfrm>
          <a:prstGeom prst="rect">
            <a:avLst/>
          </a:prstGeom>
        </p:spPr>
      </p:pic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1809751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758" y="3640674"/>
            <a:ext cx="4320480" cy="2430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0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5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99" t="22222" r="15001"/>
          <a:stretch/>
        </p:blipFill>
        <p:spPr>
          <a:xfrm>
            <a:off x="6359634" y="692697"/>
            <a:ext cx="4200862" cy="3063129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5000" contras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683"/>
          <a:stretch/>
        </p:blipFill>
        <p:spPr>
          <a:xfrm>
            <a:off x="6312024" y="3592220"/>
            <a:ext cx="4032448" cy="2429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35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8" y="-25401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055440" y="5847408"/>
            <a:ext cx="9937104" cy="965969"/>
          </a:xfrm>
        </p:spPr>
        <p:txBody>
          <a:bodyPr rtlCol="0">
            <a:noAutofit/>
          </a:bodyPr>
          <a:lstStyle/>
          <a:p>
            <a:r>
              <a:rPr lang="pl-PL" sz="2800" u="sng" cap="small" dirty="0"/>
              <a:t>08.12.2018</a:t>
            </a:r>
            <a:r>
              <a:rPr lang="pl-PL" sz="2800" cap="small" dirty="0"/>
              <a:t> </a:t>
            </a:r>
            <a:r>
              <a:rPr lang="pl-PL" sz="2800" cap="small" dirty="0"/>
              <a:t>Warsztaty Piernikowe </a:t>
            </a:r>
            <a:r>
              <a:rPr lang="pl-PL" sz="2800" cap="small" dirty="0"/>
              <a:t> w Zegrzu Południowym</a:t>
            </a:r>
            <a:br>
              <a:rPr lang="pl-PL" sz="2800" cap="small" dirty="0"/>
            </a:br>
            <a:r>
              <a:rPr lang="pl-PL" sz="2800" u="sng" cap="small" dirty="0"/>
              <a:t>14.12.2018</a:t>
            </a:r>
            <a:r>
              <a:rPr lang="pl-PL" sz="2800" cap="small" dirty="0"/>
              <a:t> Warsztaty i Kiermasz </a:t>
            </a:r>
            <a:r>
              <a:rPr lang="pl-PL" sz="2800" cap="small" dirty="0"/>
              <a:t>w </a:t>
            </a:r>
            <a:r>
              <a:rPr lang="pl-PL" sz="2800" cap="small" dirty="0"/>
              <a:t>Kątach Węgierskich</a:t>
            </a:r>
            <a:endParaRPr lang="pl-PL" sz="28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09688" y="285751"/>
            <a:ext cx="6400801" cy="428625"/>
          </a:xfrm>
        </p:spPr>
        <p:txBody>
          <a:bodyPr rtlCol="0">
            <a:noAutofit/>
          </a:bodyPr>
          <a:lstStyle/>
          <a:p>
            <a:pPr algn="l">
              <a:defRPr/>
            </a:pPr>
            <a:r>
              <a:rPr lang="pl-PL" sz="20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1809751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9" t="15662" r="12063" b="15556"/>
          <a:stretch/>
        </p:blipFill>
        <p:spPr>
          <a:xfrm>
            <a:off x="1703512" y="982975"/>
            <a:ext cx="3471168" cy="2265321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" t="19683" r="10476"/>
          <a:stretch/>
        </p:blipFill>
        <p:spPr>
          <a:xfrm>
            <a:off x="1703513" y="3356992"/>
            <a:ext cx="3407867" cy="2376000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145"/>
          <a:stretch/>
        </p:blipFill>
        <p:spPr>
          <a:xfrm>
            <a:off x="5322792" y="764705"/>
            <a:ext cx="5184001" cy="3415779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78" b="12804"/>
          <a:stretch/>
        </p:blipFill>
        <p:spPr>
          <a:xfrm>
            <a:off x="6168356" y="4077072"/>
            <a:ext cx="3492870" cy="181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570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-7938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840" y="121171"/>
            <a:ext cx="5040560" cy="335602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5445225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/>
              <a:t/>
            </a:r>
            <a:br>
              <a:rPr lang="pl-PL" sz="3200" u="sng" cap="small" dirty="0"/>
            </a:br>
            <a:r>
              <a:rPr lang="pl-PL" sz="3200" u="sng" cap="small" dirty="0"/>
              <a:t/>
            </a:r>
            <a:br>
              <a:rPr lang="pl-PL" sz="3200" u="sng" cap="small" dirty="0"/>
            </a:br>
            <a:r>
              <a:rPr lang="pl-PL" sz="3200" u="sng" cap="small" dirty="0"/>
              <a:t>15.12.2018</a:t>
            </a:r>
            <a:r>
              <a:rPr lang="pl-PL" sz="3200" cap="small" dirty="0"/>
              <a:t> </a:t>
            </a:r>
            <a:r>
              <a:rPr lang="pl-PL" sz="3200" cap="small" dirty="0"/>
              <a:t>Warsztaty Świąteczne </a:t>
            </a:r>
            <a:r>
              <a:rPr lang="pl-PL" sz="3200" cap="small" dirty="0"/>
              <a:t>w Beniaminowie </a:t>
            </a:r>
            <a:br>
              <a:rPr lang="pl-PL" sz="3200" cap="small" dirty="0"/>
            </a:br>
            <a:r>
              <a:rPr lang="pl-PL" sz="3200" cap="small" dirty="0"/>
              <a:t>i Nieporęcie</a:t>
            </a:r>
            <a:endParaRPr lang="pl-PL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09688" y="285751"/>
            <a:ext cx="6400801" cy="428625"/>
          </a:xfrm>
        </p:spPr>
        <p:txBody>
          <a:bodyPr rtlCol="0">
            <a:noAutofit/>
          </a:bodyPr>
          <a:lstStyle/>
          <a:p>
            <a:pPr algn="l">
              <a:defRPr/>
            </a:pPr>
            <a:r>
              <a:rPr lang="pl-PL" sz="20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1809751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19" r="25714"/>
          <a:stretch/>
        </p:blipFill>
        <p:spPr>
          <a:xfrm>
            <a:off x="1666438" y="2133184"/>
            <a:ext cx="2774058" cy="2952000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" contras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031" r="22857" b="16490"/>
          <a:stretch/>
        </p:blipFill>
        <p:spPr>
          <a:xfrm>
            <a:off x="5087888" y="3068960"/>
            <a:ext cx="3816424" cy="2933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52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8" y="-25401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Obraz 8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97" t="8730" r="26667"/>
          <a:stretch/>
        </p:blipFill>
        <p:spPr>
          <a:xfrm>
            <a:off x="6619766" y="260648"/>
            <a:ext cx="3940730" cy="349200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5415360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/>
              <a:t/>
            </a:r>
            <a:br>
              <a:rPr lang="pl-PL" sz="3200" u="sng" cap="small" dirty="0"/>
            </a:br>
            <a:r>
              <a:rPr lang="pl-PL" sz="3200" u="sng" cap="small" dirty="0"/>
              <a:t/>
            </a:r>
            <a:br>
              <a:rPr lang="pl-PL" sz="3200" u="sng" cap="small" dirty="0"/>
            </a:br>
            <a:r>
              <a:rPr lang="pl-PL" sz="3200" u="sng" cap="small" dirty="0"/>
              <a:t>09.07 </a:t>
            </a:r>
            <a:r>
              <a:rPr lang="pl-PL" sz="3200" u="sng" cap="small" dirty="0"/>
              <a:t>– 27.07</a:t>
            </a:r>
            <a:r>
              <a:rPr lang="pl-PL" sz="3200" cap="small" dirty="0"/>
              <a:t>/</a:t>
            </a:r>
            <a:r>
              <a:rPr lang="pl-PL" sz="3200" u="sng" cap="small" dirty="0"/>
              <a:t>20.08 – 24.08.2018</a:t>
            </a:r>
            <a:r>
              <a:rPr lang="pl-PL" sz="3200" cap="small" dirty="0"/>
              <a:t> zajęcia Letnie </a:t>
            </a:r>
            <a:r>
              <a:rPr lang="pl-PL" sz="3200" cap="small" dirty="0"/>
              <a:t/>
            </a:r>
            <a:br>
              <a:rPr lang="pl-PL" sz="3200" cap="small" dirty="0"/>
            </a:br>
            <a:r>
              <a:rPr lang="pl-PL" sz="3200" cap="small" dirty="0"/>
              <a:t>w </a:t>
            </a:r>
            <a:r>
              <a:rPr lang="pl-PL" sz="3200" cap="small" dirty="0"/>
              <a:t>Stanisławowie Drugim</a:t>
            </a:r>
            <a:endParaRPr lang="pl-PL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09688" y="285751"/>
            <a:ext cx="6400801" cy="428625"/>
          </a:xfrm>
        </p:spPr>
        <p:txBody>
          <a:bodyPr rtlCol="0">
            <a:noAutofit/>
          </a:bodyPr>
          <a:lstStyle/>
          <a:p>
            <a:pPr algn="l">
              <a:defRPr/>
            </a:pPr>
            <a:r>
              <a:rPr lang="pl-PL" sz="20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1809751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512" y="998914"/>
            <a:ext cx="4895528" cy="2753735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4520" y="3416300"/>
            <a:ext cx="4355976" cy="2450237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1" t="7884" r="11111" b="17619"/>
          <a:stretch/>
        </p:blipFill>
        <p:spPr>
          <a:xfrm>
            <a:off x="1788046" y="3789041"/>
            <a:ext cx="4230578" cy="2111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358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-7938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512" y="748567"/>
            <a:ext cx="4427984" cy="3320988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5517233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/>
              <a:t/>
            </a:r>
            <a:br>
              <a:rPr lang="pl-PL" sz="3200" u="sng" cap="small" dirty="0"/>
            </a:br>
            <a:r>
              <a:rPr lang="pl-PL" sz="3200" u="sng" cap="small" dirty="0"/>
              <a:t/>
            </a:r>
            <a:br>
              <a:rPr lang="pl-PL" sz="3200" u="sng" cap="small" dirty="0"/>
            </a:br>
            <a:r>
              <a:rPr lang="pl-PL" sz="3200" u="sng" cap="small" dirty="0"/>
              <a:t>16.12.2018</a:t>
            </a:r>
            <a:r>
              <a:rPr lang="pl-PL" sz="3200" cap="small" dirty="0"/>
              <a:t> </a:t>
            </a:r>
            <a:r>
              <a:rPr lang="pl-PL" sz="3200" cap="small" dirty="0"/>
              <a:t>Premiera Spektaklu „Dom pod Grabem”</a:t>
            </a:r>
            <a:endParaRPr lang="pl-PL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09688" y="285751"/>
            <a:ext cx="6400801" cy="428625"/>
          </a:xfrm>
        </p:spPr>
        <p:txBody>
          <a:bodyPr rtlCol="0">
            <a:noAutofit/>
          </a:bodyPr>
          <a:lstStyle/>
          <a:p>
            <a:pPr algn="l">
              <a:defRPr/>
            </a:pPr>
            <a:r>
              <a:rPr lang="pl-PL" sz="20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1809751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798" t="9949"/>
          <a:stretch/>
        </p:blipFill>
        <p:spPr>
          <a:xfrm>
            <a:off x="6528048" y="3356992"/>
            <a:ext cx="3505292" cy="2880000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32657"/>
            <a:ext cx="4606652" cy="3285627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0" t="28805"/>
          <a:stretch/>
        </p:blipFill>
        <p:spPr>
          <a:xfrm>
            <a:off x="2135561" y="3789041"/>
            <a:ext cx="3630903" cy="2348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728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-7938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484784"/>
            <a:ext cx="9252520" cy="3240360"/>
          </a:xfrm>
        </p:spPr>
        <p:txBody>
          <a:bodyPr rtlCol="0">
            <a:noAutofit/>
          </a:bodyPr>
          <a:lstStyle/>
          <a:p>
            <a:r>
              <a:rPr lang="pl-PL" sz="3200" dirty="0"/>
              <a:t/>
            </a:r>
            <a:br>
              <a:rPr lang="pl-PL" sz="3200" dirty="0"/>
            </a:br>
            <a:r>
              <a:rPr lang="pl-PL" sz="3200" dirty="0"/>
              <a:t/>
            </a:r>
            <a:br>
              <a:rPr lang="pl-PL" sz="3200" dirty="0"/>
            </a:br>
            <a:r>
              <a:rPr lang="pl-PL" sz="3600" dirty="0"/>
              <a:t>W 2018 roku zostało zorganizowanych </a:t>
            </a:r>
            <a:br>
              <a:rPr lang="pl-PL" sz="3600" dirty="0"/>
            </a:br>
            <a:r>
              <a:rPr lang="pl-PL" sz="3600" dirty="0"/>
              <a:t>133 przedsięwzięć kulturalnych </a:t>
            </a:r>
            <a:br>
              <a:rPr lang="pl-PL" sz="3600" dirty="0"/>
            </a:br>
            <a:r>
              <a:rPr lang="pl-PL" sz="3600" dirty="0"/>
              <a:t>w których uczestniczyło blisko 8000 osób. </a:t>
            </a:r>
            <a:br>
              <a:rPr lang="pl-PL" sz="3600" dirty="0"/>
            </a:br>
            <a:r>
              <a:rPr lang="pl-PL" sz="3600" dirty="0"/>
              <a:t>We wszystkich placówkach </a:t>
            </a:r>
            <a:br>
              <a:rPr lang="pl-PL" sz="3600" dirty="0"/>
            </a:br>
            <a:r>
              <a:rPr lang="pl-PL" sz="3600" dirty="0"/>
              <a:t>prowadzonych było 48 różnorakich,</a:t>
            </a:r>
            <a:br>
              <a:rPr lang="pl-PL" sz="3600" dirty="0"/>
            </a:br>
            <a:r>
              <a:rPr lang="pl-PL" sz="3600" dirty="0"/>
              <a:t> cyklicznych zajęć stałych.</a:t>
            </a:r>
            <a:endParaRPr lang="pl-PL" sz="36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09688" y="285751"/>
            <a:ext cx="6400801" cy="428625"/>
          </a:xfrm>
        </p:spPr>
        <p:txBody>
          <a:bodyPr rtlCol="0">
            <a:noAutofit/>
          </a:bodyPr>
          <a:lstStyle/>
          <a:p>
            <a:pPr algn="l">
              <a:defRPr/>
            </a:pPr>
            <a:r>
              <a:rPr lang="pl-PL" sz="20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1809751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964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232" y="1984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451672" y="2535040"/>
            <a:ext cx="9252520" cy="1758057"/>
          </a:xfrm>
        </p:spPr>
        <p:txBody>
          <a:bodyPr rtlCol="0">
            <a:noAutofit/>
          </a:bodyPr>
          <a:lstStyle/>
          <a:p>
            <a:r>
              <a:rPr lang="pl-PL" sz="3200" u="sng" cap="small" dirty="0"/>
              <a:t/>
            </a:r>
            <a:br>
              <a:rPr lang="pl-PL" sz="3200" u="sng" cap="small" dirty="0"/>
            </a:br>
            <a:r>
              <a:rPr lang="pl-PL" sz="3200" u="sng" cap="small" dirty="0"/>
              <a:t/>
            </a:r>
            <a:br>
              <a:rPr lang="pl-PL" sz="3200" u="sng" cap="small" dirty="0"/>
            </a:br>
            <a:r>
              <a:rPr lang="pl-PL" sz="3200" u="sng" cap="small" dirty="0"/>
              <a:t>Nasze Sukcesy</a:t>
            </a:r>
            <a:r>
              <a:rPr lang="pl-PL" sz="3600" u="sng" cap="small" dirty="0"/>
              <a:t/>
            </a:r>
            <a:br>
              <a:rPr lang="pl-PL" sz="3600" u="sng" cap="small" dirty="0"/>
            </a:br>
            <a:r>
              <a:rPr lang="pl-PL" sz="2000" b="1" u="sng" cap="small" dirty="0"/>
              <a:t>10.03.2018</a:t>
            </a:r>
            <a:r>
              <a:rPr lang="pl-PL" sz="2000" b="1" cap="small" dirty="0"/>
              <a:t> </a:t>
            </a:r>
            <a:r>
              <a:rPr lang="pl-PL" sz="2000" cap="small" dirty="0"/>
              <a:t>Sukces Strefy Szefa, która w przeglądzie Twórczości Artystycznej „</a:t>
            </a:r>
            <a:r>
              <a:rPr lang="pl-PL" sz="2000" cap="small" dirty="0" err="1"/>
              <a:t>Asteriada</a:t>
            </a:r>
            <a:r>
              <a:rPr lang="pl-PL" sz="2000" cap="small" dirty="0"/>
              <a:t>” zajęła I Miejsce</a:t>
            </a:r>
            <a:br>
              <a:rPr lang="pl-PL" sz="2000" cap="small" dirty="0"/>
            </a:br>
            <a:r>
              <a:rPr lang="pl-PL" sz="2000" b="1" u="sng" cap="small" dirty="0"/>
              <a:t>14.04.2018</a:t>
            </a:r>
            <a:r>
              <a:rPr lang="pl-PL" sz="2000" b="1" cap="small" dirty="0"/>
              <a:t> </a:t>
            </a:r>
            <a:r>
              <a:rPr lang="pl-PL" sz="2000" cap="small" dirty="0"/>
              <a:t>GRAND PRIX dla Strefy Podmiejskiej za Spektakl „Na Pełnym Morzu” na Festiwalu </a:t>
            </a:r>
            <a:r>
              <a:rPr lang="pl-PL" sz="2000" cap="small" dirty="0" err="1"/>
              <a:t>Blackout</a:t>
            </a:r>
            <a:r>
              <a:rPr lang="pl-PL" sz="2000" cap="small" dirty="0"/>
              <a:t> w Wołominie</a:t>
            </a:r>
            <a:br>
              <a:rPr lang="pl-PL" sz="2000" cap="small" dirty="0"/>
            </a:br>
            <a:r>
              <a:rPr lang="pl-PL" sz="2000" b="1" u="sng" cap="small" dirty="0"/>
              <a:t>20.04.2018</a:t>
            </a:r>
            <a:r>
              <a:rPr lang="pl-PL" sz="2000" cap="small" dirty="0"/>
              <a:t> Spektakl „Pręcik” Grupy Teatralnej „Dameski” wyróżniony na festiwalu w Sierpcu</a:t>
            </a:r>
            <a:br>
              <a:rPr lang="pl-PL" sz="2000" cap="small" dirty="0"/>
            </a:br>
            <a:r>
              <a:rPr lang="pl-PL" sz="2000" b="1" u="sng" cap="small" dirty="0"/>
              <a:t>25.04.2018 </a:t>
            </a:r>
            <a:r>
              <a:rPr lang="pl-PL" sz="2000" cap="small" dirty="0"/>
              <a:t>Zespół Młodzież 50+ Laureatem Przeglądu Piosenki Polskiej „Kocham Cię Ojczyzno”  w Ośrodku Kultury „Arsus”</a:t>
            </a:r>
            <a:br>
              <a:rPr lang="pl-PL" sz="2000" cap="small" dirty="0"/>
            </a:br>
            <a:r>
              <a:rPr lang="pl-PL" sz="2000" b="1" u="sng" cap="small" dirty="0"/>
              <a:t>20.10.2018</a:t>
            </a:r>
            <a:r>
              <a:rPr lang="pl-PL" sz="2000" cap="small" dirty="0"/>
              <a:t> Strefa Podmiejska zdobyła II miejsce w Przeglądzie Teatralnym w Pruszkowie</a:t>
            </a:r>
            <a:br>
              <a:rPr lang="pl-PL" sz="2000" cap="small" dirty="0"/>
            </a:br>
            <a:r>
              <a:rPr lang="pl-PL" sz="2000" b="1" u="sng" cap="small" dirty="0"/>
              <a:t>23.10.2018</a:t>
            </a:r>
            <a:r>
              <a:rPr lang="pl-PL" sz="2000" cap="small" dirty="0"/>
              <a:t> Potyczki Wokalne Seniorów w Legionowie</a:t>
            </a:r>
            <a:br>
              <a:rPr lang="pl-PL" sz="2000" cap="small" dirty="0"/>
            </a:br>
            <a:r>
              <a:rPr lang="pl-PL" sz="2000" cap="small" dirty="0"/>
              <a:t>III miejsce dla zespołu „Dwa Kolory” </a:t>
            </a:r>
            <a:br>
              <a:rPr lang="pl-PL" sz="2000" cap="small" dirty="0"/>
            </a:br>
            <a:r>
              <a:rPr lang="pl-PL" sz="2000" b="1" u="sng" cap="small" dirty="0"/>
              <a:t>11.11.2018</a:t>
            </a:r>
            <a:r>
              <a:rPr lang="pl-PL" sz="2000" b="1" cap="small" dirty="0"/>
              <a:t> </a:t>
            </a:r>
            <a:r>
              <a:rPr lang="pl-PL" sz="2000" cap="small" dirty="0"/>
              <a:t>Sukces zespołu „Dwa Kolory” w Przeglądzie Pieśni Patriotycznej „</a:t>
            </a:r>
            <a:r>
              <a:rPr lang="pl-PL" sz="2000" cap="small" dirty="0" err="1"/>
              <a:t>Viva</a:t>
            </a:r>
            <a:r>
              <a:rPr lang="pl-PL" sz="2000" cap="small" dirty="0"/>
              <a:t> Polonia” Legionowie</a:t>
            </a:r>
            <a:r>
              <a:rPr lang="pl-PL" sz="2400" cap="small" dirty="0"/>
              <a:t/>
            </a:r>
            <a:br>
              <a:rPr lang="pl-PL" sz="2400" cap="small" dirty="0"/>
            </a:br>
            <a:endParaRPr lang="pl-PL" sz="24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09688" y="285751"/>
            <a:ext cx="6400801" cy="428625"/>
          </a:xfrm>
        </p:spPr>
        <p:txBody>
          <a:bodyPr rtlCol="0">
            <a:noAutofit/>
          </a:bodyPr>
          <a:lstStyle/>
          <a:p>
            <a:pPr algn="l">
              <a:defRPr/>
            </a:pPr>
            <a:r>
              <a:rPr lang="pl-PL" sz="20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</a:t>
            </a:r>
          </a:p>
          <a:p>
            <a:pPr algn="l">
              <a:defRPr/>
            </a:pPr>
            <a:endParaRPr lang="pl-PL" sz="2800" b="1" cap="small" dirty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  <a:p>
            <a:pPr algn="l">
              <a:defRPr/>
            </a:pPr>
            <a:endParaRPr lang="pl-PL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1809751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942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232" y="1984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451672" y="1886968"/>
            <a:ext cx="9252520" cy="1758057"/>
          </a:xfrm>
        </p:spPr>
        <p:txBody>
          <a:bodyPr rtlCol="0">
            <a:noAutofit/>
          </a:bodyPr>
          <a:lstStyle/>
          <a:p>
            <a:r>
              <a:rPr lang="pl-PL" sz="3200" u="sng" cap="small" dirty="0"/>
              <a:t/>
            </a:r>
            <a:br>
              <a:rPr lang="pl-PL" sz="3200" u="sng" cap="small" dirty="0"/>
            </a:br>
            <a:r>
              <a:rPr lang="pl-PL" sz="3200" u="sng" cap="small" dirty="0"/>
              <a:t/>
            </a:r>
            <a:br>
              <a:rPr lang="pl-PL" sz="3200" u="sng" cap="small" dirty="0"/>
            </a:br>
            <a:r>
              <a:rPr lang="pl-PL" sz="3200" u="sng" cap="small" dirty="0"/>
              <a:t>Klub Seniora w Nieporęcie</a:t>
            </a:r>
            <a:br>
              <a:rPr lang="pl-PL" sz="3200" u="sng" cap="small" dirty="0"/>
            </a:br>
            <a:r>
              <a:rPr lang="pl-PL" sz="3200" u="sng" cap="small" dirty="0"/>
              <a:t>Działania </a:t>
            </a:r>
            <a:r>
              <a:rPr lang="pl-PL" sz="3600" u="sng" cap="small" dirty="0"/>
              <a:t/>
            </a:r>
            <a:br>
              <a:rPr lang="pl-PL" sz="3600" u="sng" cap="small" dirty="0"/>
            </a:br>
            <a:r>
              <a:rPr lang="pl-PL" sz="2000" b="1" u="sng" cap="small" dirty="0"/>
              <a:t>11.01.2018</a:t>
            </a:r>
            <a:r>
              <a:rPr lang="pl-PL" sz="2000" cap="small" dirty="0"/>
              <a:t>  Spotkanie Noworoczne</a:t>
            </a:r>
            <a:br>
              <a:rPr lang="pl-PL" sz="2000" cap="small" dirty="0"/>
            </a:br>
            <a:r>
              <a:rPr lang="pl-PL" sz="2000" b="1" u="sng" cap="small" dirty="0"/>
              <a:t>11.02.2018</a:t>
            </a:r>
            <a:r>
              <a:rPr lang="pl-PL" sz="2000" cap="small" dirty="0"/>
              <a:t> Spotkanie Karnawałowe</a:t>
            </a:r>
            <a:br>
              <a:rPr lang="pl-PL" sz="2000" cap="small" dirty="0"/>
            </a:br>
            <a:r>
              <a:rPr lang="pl-PL" sz="2000" b="1" u="sng" cap="small" dirty="0"/>
              <a:t>11.02.201</a:t>
            </a:r>
            <a:r>
              <a:rPr lang="pl-PL" sz="2000" u="sng" cap="small" dirty="0"/>
              <a:t>8</a:t>
            </a:r>
            <a:r>
              <a:rPr lang="pl-PL" sz="2000" cap="small" dirty="0"/>
              <a:t> Spotkanie Wielkanocne</a:t>
            </a:r>
            <a:br>
              <a:rPr lang="pl-PL" sz="2000" cap="small" dirty="0"/>
            </a:br>
            <a:r>
              <a:rPr lang="pl-PL" sz="2000" b="1" u="sng" cap="small" dirty="0"/>
              <a:t>10.05.2018</a:t>
            </a:r>
            <a:r>
              <a:rPr lang="pl-PL" sz="2000" cap="small" dirty="0"/>
              <a:t> Majówka w Klubie Seniora</a:t>
            </a:r>
            <a:br>
              <a:rPr lang="pl-PL" sz="2000" cap="small" dirty="0"/>
            </a:br>
            <a:r>
              <a:rPr lang="pl-PL" sz="2000" b="1" u="sng" cap="small" dirty="0"/>
              <a:t>12.04.2018</a:t>
            </a:r>
            <a:r>
              <a:rPr lang="pl-PL" sz="2000" cap="small" dirty="0"/>
              <a:t> Spotkanie Wielkanocne </a:t>
            </a:r>
            <a:br>
              <a:rPr lang="pl-PL" sz="2000" cap="small" dirty="0"/>
            </a:br>
            <a:r>
              <a:rPr lang="pl-PL" sz="2000" b="1" u="sng" cap="small" dirty="0"/>
              <a:t>21.06.2018</a:t>
            </a:r>
            <a:r>
              <a:rPr lang="pl-PL" sz="2000" cap="small" dirty="0"/>
              <a:t> Wyjazd Kulturoznawczy do Warszawy</a:t>
            </a:r>
            <a:br>
              <a:rPr lang="pl-PL" sz="2000" cap="small" dirty="0"/>
            </a:br>
            <a:r>
              <a:rPr lang="pl-PL" sz="2000" b="1" u="sng" cap="small" dirty="0"/>
              <a:t>29.11.2018</a:t>
            </a:r>
            <a:r>
              <a:rPr lang="pl-PL" sz="2000" b="1" cap="small" dirty="0"/>
              <a:t> </a:t>
            </a:r>
            <a:r>
              <a:rPr lang="pl-PL" sz="2000" cap="small" dirty="0"/>
              <a:t>Spotkanie Andrzejkowe</a:t>
            </a:r>
            <a:br>
              <a:rPr lang="pl-PL" sz="2000" cap="small" dirty="0"/>
            </a:br>
            <a:r>
              <a:rPr lang="pl-PL" sz="2000" b="1" u="sng" cap="small" dirty="0"/>
              <a:t>11.02.2018</a:t>
            </a:r>
            <a:r>
              <a:rPr lang="pl-PL" sz="2000" b="1" cap="small" dirty="0"/>
              <a:t> </a:t>
            </a:r>
            <a:r>
              <a:rPr lang="pl-PL" sz="2000" cap="small" dirty="0"/>
              <a:t>Spotkanie opłatkowe</a:t>
            </a:r>
            <a:endParaRPr lang="pl-PL" sz="20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09688" y="285751"/>
            <a:ext cx="6400801" cy="428625"/>
          </a:xfrm>
        </p:spPr>
        <p:txBody>
          <a:bodyPr rtlCol="0">
            <a:noAutofit/>
          </a:bodyPr>
          <a:lstStyle/>
          <a:p>
            <a:pPr algn="l">
              <a:defRPr/>
            </a:pPr>
            <a:r>
              <a:rPr lang="pl-PL" sz="20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</a:t>
            </a:r>
          </a:p>
          <a:p>
            <a:pPr algn="l">
              <a:defRPr/>
            </a:pPr>
            <a:endParaRPr lang="pl-PL" sz="2800" b="1" cap="small" dirty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  <a:p>
            <a:pPr algn="l">
              <a:defRPr/>
            </a:pPr>
            <a:endParaRPr lang="pl-PL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1809751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73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-7938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09688" y="285751"/>
            <a:ext cx="6400801" cy="428625"/>
          </a:xfrm>
        </p:spPr>
        <p:txBody>
          <a:bodyPr rtlCol="0">
            <a:noAutofit/>
          </a:bodyPr>
          <a:lstStyle/>
          <a:p>
            <a:pPr algn="l">
              <a:defRPr/>
            </a:pPr>
            <a:r>
              <a:rPr lang="pl-PL" sz="20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</a:t>
            </a:r>
          </a:p>
          <a:p>
            <a:pPr algn="l">
              <a:defRPr/>
            </a:pPr>
            <a:endParaRPr lang="pl-PL" sz="2800" b="1" cap="small" dirty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  <a:p>
            <a:pPr algn="l">
              <a:defRPr/>
            </a:pPr>
            <a:endParaRPr lang="pl-PL" sz="2800" b="1" cap="small" dirty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  <a:p>
            <a:pPr algn="l">
              <a:defRPr/>
            </a:pPr>
            <a:endParaRPr lang="pl-PL" sz="2800" b="1" cap="small" dirty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  <a:p>
            <a:pPr algn="l">
              <a:defRPr/>
            </a:pPr>
            <a:endParaRPr lang="pl-PL" sz="2800" b="1" cap="small" dirty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  <a:p>
            <a:pPr algn="l">
              <a:defRPr/>
            </a:pPr>
            <a:endParaRPr lang="pl-PL" sz="2800" b="1" cap="small" dirty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  <a:p>
            <a:pPr algn="l">
              <a:defRPr/>
            </a:pPr>
            <a:endParaRPr lang="pl-PL" sz="2800" b="1" cap="small" dirty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  <a:p>
            <a:pPr algn="l">
              <a:defRPr/>
            </a:pPr>
            <a:endParaRPr lang="pl-PL" sz="2800" b="1" cap="small" dirty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  <a:p>
            <a:pPr algn="l">
              <a:defRPr/>
            </a:pPr>
            <a:endParaRPr lang="pl-PL" sz="2800" b="1" cap="small" dirty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  <a:p>
            <a:pPr algn="l">
              <a:defRPr/>
            </a:pPr>
            <a:endParaRPr lang="pl-PL" sz="2800" b="1" cap="small" dirty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  <a:p>
            <a:pPr algn="l">
              <a:defRPr/>
            </a:pPr>
            <a:endParaRPr lang="pl-PL" sz="2800" b="1" cap="small" dirty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  <a:p>
            <a:pPr algn="l">
              <a:defRPr/>
            </a:pPr>
            <a:endParaRPr lang="pl-PL" sz="2800" b="1" cap="small" dirty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  <a:p>
            <a:pPr algn="l">
              <a:defRPr/>
            </a:pPr>
            <a:endParaRPr lang="pl-PL" sz="2800" b="1" cap="small" dirty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  <a:p>
            <a:pPr algn="l">
              <a:defRPr/>
            </a:pPr>
            <a:endParaRPr lang="pl-PL" sz="2800" b="1" cap="small" dirty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  <a:p>
            <a:pPr algn="l">
              <a:defRPr/>
            </a:pPr>
            <a:endParaRPr lang="pl-PL" sz="2800" b="1" cap="small" dirty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  <a:p>
            <a:pPr algn="l">
              <a:defRPr/>
            </a:pPr>
            <a:endParaRPr lang="pl-PL" sz="2800" b="1" cap="small" dirty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  <a:p>
            <a:pPr algn="l">
              <a:defRPr/>
            </a:pPr>
            <a:endParaRPr lang="pl-PL" sz="2800" b="1" cap="small" dirty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  <a:p>
            <a:pPr algn="l">
              <a:defRPr/>
            </a:pPr>
            <a:endParaRPr lang="pl-PL" sz="2800" b="1" cap="small" dirty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  <a:p>
            <a:pPr algn="l">
              <a:defRPr/>
            </a:pPr>
            <a:endParaRPr lang="pl-PL" sz="2800" b="1" cap="small" dirty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  <a:p>
            <a:pPr algn="l">
              <a:defRPr/>
            </a:pPr>
            <a:r>
              <a:rPr lang="pl-PL" sz="28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 </a:t>
            </a:r>
            <a:endParaRPr lang="pl-PL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1809751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rostokąt 4"/>
          <p:cNvSpPr/>
          <p:nvPr/>
        </p:nvSpPr>
        <p:spPr>
          <a:xfrm>
            <a:off x="1809750" y="1278047"/>
            <a:ext cx="824669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200" u="sng" cap="small" dirty="0">
                <a:solidFill>
                  <a:prstClr val="black"/>
                </a:solidFill>
                <a:latin typeface="Calibri"/>
              </a:rPr>
              <a:t>Zespół Młodzież 50+ ze Stanisławowa Drugiego</a:t>
            </a:r>
            <a:r>
              <a:rPr lang="pl-PL" sz="3600" u="sng" cap="small" dirty="0">
                <a:solidFill>
                  <a:prstClr val="black"/>
                </a:solidFill>
                <a:latin typeface="Calibri"/>
              </a:rPr>
              <a:t/>
            </a:r>
            <a:br>
              <a:rPr lang="pl-PL" sz="3600" u="sng" cap="small" dirty="0">
                <a:solidFill>
                  <a:prstClr val="black"/>
                </a:solidFill>
                <a:latin typeface="Calibri"/>
              </a:rPr>
            </a:br>
            <a:r>
              <a:rPr lang="pl-PL" sz="2800" u="sng" cap="small" dirty="0">
                <a:solidFill>
                  <a:prstClr val="black"/>
                </a:solidFill>
                <a:latin typeface="Calibri"/>
              </a:rPr>
              <a:t>Wybrane Koncerty</a:t>
            </a:r>
            <a:r>
              <a:rPr lang="pl-PL" sz="2000" u="sng" cap="small" dirty="0">
                <a:solidFill>
                  <a:prstClr val="black"/>
                </a:solidFill>
                <a:latin typeface="Calibri"/>
              </a:rPr>
              <a:t/>
            </a:r>
            <a:br>
              <a:rPr lang="pl-PL" sz="2000" u="sng" cap="small" dirty="0">
                <a:solidFill>
                  <a:prstClr val="black"/>
                </a:solidFill>
                <a:latin typeface="Calibri"/>
              </a:rPr>
            </a:br>
            <a:r>
              <a:rPr lang="pl-PL" sz="2000" b="1" u="sng" cap="small" dirty="0">
                <a:solidFill>
                  <a:prstClr val="black"/>
                </a:solidFill>
                <a:latin typeface="Calibri"/>
              </a:rPr>
              <a:t>07.01.2018 </a:t>
            </a:r>
            <a:r>
              <a:rPr lang="pl-PL" sz="2000" cap="small" dirty="0">
                <a:solidFill>
                  <a:prstClr val="black"/>
                </a:solidFill>
                <a:latin typeface="Calibri"/>
              </a:rPr>
              <a:t>Koncert kolęd w kościele Garnizonowym w Legionowie</a:t>
            </a:r>
            <a:br>
              <a:rPr lang="pl-PL" sz="2000" cap="small" dirty="0">
                <a:solidFill>
                  <a:prstClr val="black"/>
                </a:solidFill>
                <a:latin typeface="Calibri"/>
              </a:rPr>
            </a:br>
            <a:r>
              <a:rPr lang="pl-PL" sz="2000" b="1" u="sng" cap="small" dirty="0">
                <a:solidFill>
                  <a:prstClr val="black"/>
                </a:solidFill>
                <a:latin typeface="Calibri"/>
              </a:rPr>
              <a:t>14.01.2018</a:t>
            </a:r>
            <a:r>
              <a:rPr lang="pl-PL" sz="2000" u="sng" cap="small" dirty="0">
                <a:solidFill>
                  <a:prstClr val="black"/>
                </a:solidFill>
                <a:latin typeface="Calibri"/>
              </a:rPr>
              <a:t> </a:t>
            </a:r>
            <a:r>
              <a:rPr lang="pl-PL" sz="2000" cap="small" dirty="0">
                <a:solidFill>
                  <a:prstClr val="black"/>
                </a:solidFill>
                <a:latin typeface="Calibri"/>
              </a:rPr>
              <a:t>Koncert kolęd i </a:t>
            </a:r>
            <a:r>
              <a:rPr lang="pl-PL" cap="small" dirty="0">
                <a:solidFill>
                  <a:prstClr val="black"/>
                </a:solidFill>
                <a:latin typeface="Calibri"/>
              </a:rPr>
              <a:t>oprawa</a:t>
            </a:r>
            <a:r>
              <a:rPr lang="pl-PL" sz="2000" cap="small" dirty="0">
                <a:solidFill>
                  <a:prstClr val="black"/>
                </a:solidFill>
                <a:latin typeface="Calibri"/>
              </a:rPr>
              <a:t> mszy w Stanisławowie  Pierwszym</a:t>
            </a:r>
            <a:br>
              <a:rPr lang="pl-PL" sz="2000" cap="small" dirty="0">
                <a:solidFill>
                  <a:prstClr val="black"/>
                </a:solidFill>
                <a:latin typeface="Calibri"/>
              </a:rPr>
            </a:br>
            <a:r>
              <a:rPr lang="pl-PL" sz="2000" b="1" u="sng" cap="small" dirty="0">
                <a:solidFill>
                  <a:prstClr val="black"/>
                </a:solidFill>
                <a:latin typeface="Calibri"/>
              </a:rPr>
              <a:t>14.01.2018 </a:t>
            </a:r>
            <a:r>
              <a:rPr lang="pl-PL" sz="2000" cap="small" dirty="0">
                <a:solidFill>
                  <a:prstClr val="black"/>
                </a:solidFill>
                <a:latin typeface="Calibri"/>
              </a:rPr>
              <a:t>WOŚP w Legionowie </a:t>
            </a:r>
            <a:r>
              <a:rPr lang="pl-PL" sz="2000" b="1" cap="small" dirty="0">
                <a:solidFill>
                  <a:prstClr val="black"/>
                </a:solidFill>
                <a:latin typeface="Calibri"/>
              </a:rPr>
              <a:t/>
            </a:r>
            <a:br>
              <a:rPr lang="pl-PL" sz="2000" b="1" cap="small" dirty="0">
                <a:solidFill>
                  <a:prstClr val="black"/>
                </a:solidFill>
                <a:latin typeface="Calibri"/>
              </a:rPr>
            </a:br>
            <a:r>
              <a:rPr lang="pl-PL" sz="2000" b="1" u="sng" cap="small" dirty="0">
                <a:solidFill>
                  <a:prstClr val="black"/>
                </a:solidFill>
                <a:latin typeface="Calibri"/>
              </a:rPr>
              <a:t>18.03.2018 </a:t>
            </a:r>
            <a:r>
              <a:rPr lang="pl-PL" sz="2000" cap="small" dirty="0">
                <a:solidFill>
                  <a:prstClr val="black"/>
                </a:solidFill>
                <a:latin typeface="Calibri"/>
              </a:rPr>
              <a:t>Koncert Pieśni Wielkopostnych w kościele Stanisławowie Pierwszym</a:t>
            </a:r>
            <a:br>
              <a:rPr lang="pl-PL" sz="2000" cap="small" dirty="0">
                <a:solidFill>
                  <a:prstClr val="black"/>
                </a:solidFill>
                <a:latin typeface="Calibri"/>
              </a:rPr>
            </a:br>
            <a:r>
              <a:rPr lang="pl-PL" sz="2000" b="1" u="sng" cap="small" dirty="0">
                <a:solidFill>
                  <a:prstClr val="black"/>
                </a:solidFill>
                <a:latin typeface="Calibri"/>
              </a:rPr>
              <a:t>11.04.2018</a:t>
            </a:r>
            <a:r>
              <a:rPr lang="pl-PL" sz="2000" u="sng" cap="small" dirty="0">
                <a:solidFill>
                  <a:prstClr val="black"/>
                </a:solidFill>
                <a:latin typeface="Calibri"/>
              </a:rPr>
              <a:t> </a:t>
            </a:r>
            <a:r>
              <a:rPr lang="pl-PL" sz="2000" cap="small" dirty="0">
                <a:solidFill>
                  <a:prstClr val="black"/>
                </a:solidFill>
                <a:latin typeface="Calibri"/>
              </a:rPr>
              <a:t>Zespół Młodzież 50+ Oprawa nocnej mszy kościele w Stanisławowie Pierwszym </a:t>
            </a:r>
            <a:br>
              <a:rPr lang="pl-PL" sz="2000" cap="small" dirty="0">
                <a:solidFill>
                  <a:prstClr val="black"/>
                </a:solidFill>
                <a:latin typeface="Calibri"/>
              </a:rPr>
            </a:br>
            <a:r>
              <a:rPr lang="pl-PL" sz="2000" b="1" u="sng" cap="small" dirty="0">
                <a:solidFill>
                  <a:prstClr val="black"/>
                </a:solidFill>
                <a:latin typeface="Calibri"/>
              </a:rPr>
              <a:t>27.05.2018</a:t>
            </a:r>
            <a:r>
              <a:rPr lang="pl-PL" sz="2000" u="sng" cap="small" dirty="0">
                <a:solidFill>
                  <a:prstClr val="black"/>
                </a:solidFill>
                <a:latin typeface="Calibri"/>
              </a:rPr>
              <a:t> </a:t>
            </a:r>
            <a:r>
              <a:rPr lang="pl-PL" sz="2000" cap="small" dirty="0">
                <a:solidFill>
                  <a:prstClr val="black"/>
                </a:solidFill>
                <a:latin typeface="Calibri"/>
              </a:rPr>
              <a:t>Występ Zespołu Młodzież 50+ podczas „Matczynej Niedzieli” </a:t>
            </a:r>
          </a:p>
          <a:p>
            <a:pPr algn="ctr"/>
            <a:r>
              <a:rPr lang="pl-PL" sz="2000" cap="small" dirty="0">
                <a:solidFill>
                  <a:prstClr val="black"/>
                </a:solidFill>
                <a:latin typeface="Calibri"/>
              </a:rPr>
              <a:t>w Stanisławowie Pierwszym</a:t>
            </a:r>
            <a:br>
              <a:rPr lang="pl-PL" sz="2000" cap="small" dirty="0">
                <a:solidFill>
                  <a:prstClr val="black"/>
                </a:solidFill>
                <a:latin typeface="Calibri"/>
              </a:rPr>
            </a:br>
            <a:r>
              <a:rPr lang="pl-PL" sz="2000" b="1" u="sng" cap="small" dirty="0">
                <a:solidFill>
                  <a:prstClr val="black"/>
                </a:solidFill>
                <a:latin typeface="Calibri"/>
              </a:rPr>
              <a:t>14-15.08.2018</a:t>
            </a:r>
            <a:r>
              <a:rPr lang="pl-PL" sz="2000" cap="small" dirty="0">
                <a:solidFill>
                  <a:prstClr val="black"/>
                </a:solidFill>
                <a:latin typeface="Calibri"/>
              </a:rPr>
              <a:t> Występ w trakcie obchodów rocznicy Bitwy Warszawskiej 1920</a:t>
            </a:r>
          </a:p>
          <a:p>
            <a:pPr algn="ctr"/>
            <a:r>
              <a:rPr lang="pl-PL" sz="2000" b="1" u="sng" cap="small" dirty="0">
                <a:solidFill>
                  <a:prstClr val="black"/>
                </a:solidFill>
                <a:latin typeface="Calibri"/>
              </a:rPr>
              <a:t>09.11.2019 </a:t>
            </a:r>
            <a:r>
              <a:rPr lang="pl-PL" sz="2000" cap="small" dirty="0">
                <a:solidFill>
                  <a:prstClr val="black"/>
                </a:solidFill>
                <a:latin typeface="Calibri"/>
              </a:rPr>
              <a:t>Narodowe Święto Niepodległości</a:t>
            </a:r>
          </a:p>
          <a:p>
            <a:pPr algn="ctr"/>
            <a:endParaRPr lang="pl-PL" sz="2000" cap="small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9056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-7938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09688" y="285751"/>
            <a:ext cx="6400801" cy="428625"/>
          </a:xfrm>
        </p:spPr>
        <p:txBody>
          <a:bodyPr rtlCol="0">
            <a:noAutofit/>
          </a:bodyPr>
          <a:lstStyle/>
          <a:p>
            <a:pPr algn="l">
              <a:defRPr/>
            </a:pPr>
            <a:r>
              <a:rPr lang="pl-PL" sz="20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</a:t>
            </a:r>
          </a:p>
          <a:p>
            <a:pPr algn="l">
              <a:defRPr/>
            </a:pPr>
            <a:endParaRPr lang="pl-PL" sz="2800" b="1" cap="small" dirty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  <a:p>
            <a:pPr algn="l">
              <a:defRPr/>
            </a:pPr>
            <a:endParaRPr lang="pl-PL" sz="2800" b="1" cap="small" dirty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  <a:p>
            <a:pPr algn="l">
              <a:defRPr/>
            </a:pPr>
            <a:endParaRPr lang="pl-PL" sz="2800" b="1" cap="small" dirty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  <a:p>
            <a:pPr algn="l">
              <a:defRPr/>
            </a:pPr>
            <a:endParaRPr lang="pl-PL" sz="2800" b="1" cap="small" dirty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  <a:p>
            <a:pPr algn="l">
              <a:defRPr/>
            </a:pPr>
            <a:endParaRPr lang="pl-PL" sz="2800" b="1" cap="small" dirty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  <a:p>
            <a:pPr algn="l">
              <a:defRPr/>
            </a:pPr>
            <a:endParaRPr lang="pl-PL" sz="2800" b="1" cap="small" dirty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  <a:p>
            <a:pPr algn="l">
              <a:defRPr/>
            </a:pPr>
            <a:endParaRPr lang="pl-PL" sz="2800" b="1" cap="small" dirty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  <a:p>
            <a:pPr algn="l">
              <a:defRPr/>
            </a:pPr>
            <a:endParaRPr lang="pl-PL" sz="2800" b="1" cap="small" dirty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  <a:p>
            <a:pPr algn="l">
              <a:defRPr/>
            </a:pPr>
            <a:endParaRPr lang="pl-PL" sz="2800" b="1" cap="small" dirty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  <a:p>
            <a:pPr algn="l">
              <a:defRPr/>
            </a:pPr>
            <a:endParaRPr lang="pl-PL" sz="2800" b="1" cap="small" dirty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  <a:p>
            <a:pPr algn="l">
              <a:defRPr/>
            </a:pPr>
            <a:endParaRPr lang="pl-PL" sz="2800" b="1" cap="small" dirty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  <a:p>
            <a:pPr algn="l">
              <a:defRPr/>
            </a:pPr>
            <a:endParaRPr lang="pl-PL" sz="2800" b="1" cap="small" dirty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  <a:p>
            <a:pPr algn="l">
              <a:defRPr/>
            </a:pPr>
            <a:endParaRPr lang="pl-PL" sz="2800" b="1" cap="small" dirty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  <a:p>
            <a:pPr algn="l">
              <a:defRPr/>
            </a:pPr>
            <a:endParaRPr lang="pl-PL" sz="2800" b="1" cap="small" dirty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  <a:p>
            <a:pPr algn="l">
              <a:defRPr/>
            </a:pPr>
            <a:endParaRPr lang="pl-PL" sz="2800" b="1" cap="small" dirty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  <a:p>
            <a:pPr algn="l">
              <a:defRPr/>
            </a:pPr>
            <a:endParaRPr lang="pl-PL" sz="2800" b="1" cap="small" dirty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  <a:p>
            <a:pPr algn="l">
              <a:defRPr/>
            </a:pPr>
            <a:endParaRPr lang="pl-PL" sz="2800" b="1" cap="small" dirty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  <a:p>
            <a:pPr algn="l">
              <a:defRPr/>
            </a:pPr>
            <a:endParaRPr lang="pl-PL" sz="2800" b="1" cap="small" dirty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  <a:p>
            <a:pPr algn="l">
              <a:defRPr/>
            </a:pPr>
            <a:r>
              <a:rPr lang="pl-PL" sz="28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 </a:t>
            </a:r>
            <a:endParaRPr lang="pl-PL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1809751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rostokąt 4"/>
          <p:cNvSpPr/>
          <p:nvPr/>
        </p:nvSpPr>
        <p:spPr>
          <a:xfrm>
            <a:off x="1809750" y="1810560"/>
            <a:ext cx="824669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200" u="sng" cap="small" dirty="0">
                <a:solidFill>
                  <a:prstClr val="black"/>
                </a:solidFill>
                <a:latin typeface="Calibri"/>
              </a:rPr>
              <a:t>Teatry z GOK w legionowskim ratuszu</a:t>
            </a:r>
            <a:r>
              <a:rPr lang="pl-PL" sz="3600" u="sng" cap="small" dirty="0">
                <a:solidFill>
                  <a:prstClr val="black"/>
                </a:solidFill>
                <a:latin typeface="Calibri"/>
              </a:rPr>
              <a:t/>
            </a:r>
            <a:br>
              <a:rPr lang="pl-PL" sz="3600" u="sng" cap="small" dirty="0">
                <a:solidFill>
                  <a:prstClr val="black"/>
                </a:solidFill>
                <a:latin typeface="Calibri"/>
              </a:rPr>
            </a:br>
            <a:r>
              <a:rPr lang="pl-PL" sz="2800" u="sng" cap="small" dirty="0">
                <a:solidFill>
                  <a:prstClr val="black"/>
                </a:solidFill>
                <a:latin typeface="Calibri"/>
              </a:rPr>
              <a:t>Wybrane Spektakle</a:t>
            </a:r>
            <a:r>
              <a:rPr lang="pl-PL" sz="2000" u="sng" cap="small" dirty="0">
                <a:solidFill>
                  <a:prstClr val="black"/>
                </a:solidFill>
                <a:latin typeface="Calibri"/>
              </a:rPr>
              <a:t/>
            </a:r>
            <a:br>
              <a:rPr lang="pl-PL" sz="2000" u="sng" cap="small" dirty="0">
                <a:solidFill>
                  <a:prstClr val="black"/>
                </a:solidFill>
                <a:latin typeface="Calibri"/>
              </a:rPr>
            </a:br>
            <a:r>
              <a:rPr lang="pl-PL" sz="2000" b="1" u="sng" cap="small" dirty="0">
                <a:solidFill>
                  <a:prstClr val="black"/>
                </a:solidFill>
                <a:latin typeface="Calibri"/>
              </a:rPr>
              <a:t>07.01.2018 </a:t>
            </a:r>
            <a:r>
              <a:rPr lang="pl-PL" sz="2000" cap="small" dirty="0">
                <a:solidFill>
                  <a:prstClr val="black"/>
                </a:solidFill>
                <a:latin typeface="Calibri"/>
              </a:rPr>
              <a:t>„Nasze miasto” – spektakl Strefy Szefa</a:t>
            </a:r>
            <a:br>
              <a:rPr lang="pl-PL" sz="2000" cap="small" dirty="0">
                <a:solidFill>
                  <a:prstClr val="black"/>
                </a:solidFill>
                <a:latin typeface="Calibri"/>
              </a:rPr>
            </a:br>
            <a:r>
              <a:rPr lang="pl-PL" sz="2000" b="1" u="sng" cap="small" dirty="0">
                <a:solidFill>
                  <a:prstClr val="black"/>
                </a:solidFill>
                <a:latin typeface="Calibri"/>
              </a:rPr>
              <a:t>25.02.2018</a:t>
            </a:r>
            <a:r>
              <a:rPr lang="pl-PL" sz="2000" b="1" cap="small" dirty="0">
                <a:solidFill>
                  <a:prstClr val="black"/>
                </a:solidFill>
                <a:latin typeface="Calibri"/>
              </a:rPr>
              <a:t> </a:t>
            </a:r>
            <a:r>
              <a:rPr lang="pl-PL" sz="2000" cap="small" dirty="0">
                <a:solidFill>
                  <a:prstClr val="black"/>
                </a:solidFill>
                <a:latin typeface="Calibri"/>
              </a:rPr>
              <a:t>Spektakl „Lekcje miłości„ i Koncert Pieśni Rosyjskich </a:t>
            </a:r>
          </a:p>
          <a:p>
            <a:pPr algn="ctr"/>
            <a:r>
              <a:rPr lang="pl-PL" sz="2000" b="1" u="sng" cap="small" dirty="0">
                <a:solidFill>
                  <a:prstClr val="black"/>
                </a:solidFill>
                <a:latin typeface="Calibri"/>
              </a:rPr>
              <a:t>03.06.2018</a:t>
            </a:r>
            <a:r>
              <a:rPr lang="pl-PL" sz="2000" u="sng" cap="small" dirty="0">
                <a:solidFill>
                  <a:prstClr val="black"/>
                </a:solidFill>
                <a:latin typeface="Calibri"/>
              </a:rPr>
              <a:t> </a:t>
            </a:r>
            <a:r>
              <a:rPr lang="pl-PL" sz="2000" cap="small" dirty="0">
                <a:solidFill>
                  <a:prstClr val="black"/>
                </a:solidFill>
                <a:latin typeface="Calibri"/>
              </a:rPr>
              <a:t>Spektakl „Więzi rodzinne” </a:t>
            </a:r>
            <a:br>
              <a:rPr lang="pl-PL" sz="2000" cap="small" dirty="0">
                <a:solidFill>
                  <a:prstClr val="black"/>
                </a:solidFill>
                <a:latin typeface="Calibri"/>
              </a:rPr>
            </a:br>
            <a:r>
              <a:rPr lang="pl-PL" sz="2000" b="1" u="sng" cap="small" dirty="0">
                <a:solidFill>
                  <a:prstClr val="black"/>
                </a:solidFill>
                <a:latin typeface="Calibri"/>
              </a:rPr>
              <a:t>24.06.2018</a:t>
            </a:r>
            <a:r>
              <a:rPr lang="pl-PL" sz="2000" b="1" cap="small" dirty="0">
                <a:solidFill>
                  <a:prstClr val="black"/>
                </a:solidFill>
                <a:latin typeface="Calibri"/>
              </a:rPr>
              <a:t> </a:t>
            </a:r>
            <a:r>
              <a:rPr lang="pl-PL" sz="2000" cap="small" dirty="0">
                <a:solidFill>
                  <a:prstClr val="black"/>
                </a:solidFill>
                <a:latin typeface="Calibri"/>
              </a:rPr>
              <a:t>„Strefa Podmiejskiej” zagrała Spektakle </a:t>
            </a:r>
            <a:br>
              <a:rPr lang="pl-PL" sz="2000" cap="small" dirty="0">
                <a:solidFill>
                  <a:prstClr val="black"/>
                </a:solidFill>
                <a:latin typeface="Calibri"/>
              </a:rPr>
            </a:br>
            <a:r>
              <a:rPr lang="pl-PL" sz="2000" cap="small" dirty="0">
                <a:solidFill>
                  <a:prstClr val="black"/>
                </a:solidFill>
                <a:latin typeface="Calibri"/>
              </a:rPr>
              <a:t>„Na Pełnym Morzu” i „Opowiadanie o Zoo”</a:t>
            </a:r>
          </a:p>
        </p:txBody>
      </p:sp>
    </p:spTree>
    <p:extLst>
      <p:ext uri="{BB962C8B-B14F-4D97-AF65-F5344CB8AC3E}">
        <p14:creationId xmlns:p14="http://schemas.microsoft.com/office/powerpoint/2010/main" val="3333066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-7938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5775400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/>
              <a:t/>
            </a:r>
            <a:br>
              <a:rPr lang="pl-PL" sz="3200" u="sng" cap="small" dirty="0"/>
            </a:br>
            <a:r>
              <a:rPr lang="pl-PL" sz="3200" u="sng" cap="small" dirty="0"/>
              <a:t>30.07 – 24.08.2018</a:t>
            </a:r>
            <a:r>
              <a:rPr lang="pl-PL" sz="3200" cap="small" dirty="0"/>
              <a:t> Zajęcia Letnie w GOK</a:t>
            </a:r>
            <a:endParaRPr lang="pl-PL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09688" y="285751"/>
            <a:ext cx="6400801" cy="428625"/>
          </a:xfrm>
        </p:spPr>
        <p:txBody>
          <a:bodyPr rtlCol="0">
            <a:noAutofit/>
          </a:bodyPr>
          <a:lstStyle/>
          <a:p>
            <a:pPr algn="l">
              <a:defRPr/>
            </a:pPr>
            <a:r>
              <a:rPr lang="pl-PL" sz="20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1809751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7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492" b="11322"/>
          <a:stretch/>
        </p:blipFill>
        <p:spPr>
          <a:xfrm>
            <a:off x="1631505" y="3356992"/>
            <a:ext cx="4139821" cy="2852936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01"/>
          <a:stretch/>
        </p:blipFill>
        <p:spPr>
          <a:xfrm>
            <a:off x="1631505" y="977854"/>
            <a:ext cx="3878025" cy="2379138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192575" y="748251"/>
            <a:ext cx="3779912" cy="2516677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276" y="3687870"/>
            <a:ext cx="3829124" cy="2549443"/>
          </a:xfrm>
          <a:prstGeom prst="rect">
            <a:avLst/>
          </a:prstGeom>
        </p:spPr>
      </p:pic>
      <p:pic>
        <p:nvPicPr>
          <p:cNvPr id="13" name="Obraz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95178" y="1249506"/>
            <a:ext cx="2901279" cy="1931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892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-7938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5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350" r="2857" b="9417"/>
          <a:stretch/>
        </p:blipFill>
        <p:spPr>
          <a:xfrm>
            <a:off x="6096000" y="309918"/>
            <a:ext cx="4464000" cy="2903058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5703392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/>
              <a:t/>
            </a:r>
            <a:br>
              <a:rPr lang="pl-PL" sz="3200" u="sng" cap="small" dirty="0"/>
            </a:br>
            <a:r>
              <a:rPr lang="pl-PL" sz="3200" u="sng" cap="small" dirty="0"/>
              <a:t>30.07 – 24.08. 2018</a:t>
            </a:r>
            <a:r>
              <a:rPr lang="pl-PL" sz="3200" dirty="0"/>
              <a:t> </a:t>
            </a:r>
            <a:r>
              <a:rPr lang="pl-PL" sz="3200" cap="small" dirty="0"/>
              <a:t>Zajęcia Letnie </a:t>
            </a:r>
            <a:r>
              <a:rPr lang="pl-PL" sz="3200" cap="small" dirty="0"/>
              <a:t/>
            </a:r>
            <a:br>
              <a:rPr lang="pl-PL" sz="3200" cap="small" dirty="0"/>
            </a:br>
            <a:r>
              <a:rPr lang="pl-PL" sz="3200" cap="small" dirty="0"/>
              <a:t>w </a:t>
            </a:r>
            <a:r>
              <a:rPr lang="pl-PL" sz="3200" cap="small" dirty="0"/>
              <a:t>Zegrzu Południowym</a:t>
            </a:r>
            <a:endParaRPr lang="pl-PL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09688" y="285751"/>
            <a:ext cx="6400801" cy="428625"/>
          </a:xfrm>
        </p:spPr>
        <p:txBody>
          <a:bodyPr rtlCol="0">
            <a:noAutofit/>
          </a:bodyPr>
          <a:lstStyle/>
          <a:p>
            <a:pPr algn="l">
              <a:defRPr/>
            </a:pPr>
            <a:r>
              <a:rPr lang="pl-PL" sz="20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</a:t>
            </a:r>
            <a:r>
              <a:rPr lang="pl-PL" sz="2800" b="1" cap="small" dirty="0">
                <a:solidFill>
                  <a:schemeClr val="bg1"/>
                </a:solidFill>
                <a:latin typeface="Garamond" pitchFamily="18" charset="0"/>
              </a:rPr>
              <a:t>ltury</a:t>
            </a:r>
            <a:r>
              <a:rPr lang="pl-PL" sz="28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 </a:t>
            </a:r>
            <a:endParaRPr lang="pl-PL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braz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94" r="12857"/>
          <a:stretch/>
        </p:blipFill>
        <p:spPr>
          <a:xfrm>
            <a:off x="6204496" y="3212976"/>
            <a:ext cx="4356000" cy="2729268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10" r="15238"/>
          <a:stretch/>
        </p:blipFill>
        <p:spPr>
          <a:xfrm>
            <a:off x="1631505" y="759250"/>
            <a:ext cx="4353387" cy="2885774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2" r="11905" b="8731"/>
          <a:stretch/>
        </p:blipFill>
        <p:spPr>
          <a:xfrm>
            <a:off x="2063552" y="3432308"/>
            <a:ext cx="3317280" cy="2499479"/>
          </a:xfrm>
          <a:prstGeom prst="rect">
            <a:avLst/>
          </a:prstGeom>
        </p:spPr>
      </p:pic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1809751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458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-7938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5517233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/>
              <a:t/>
            </a:r>
            <a:br>
              <a:rPr lang="pl-PL" sz="3200" u="sng" cap="small" dirty="0"/>
            </a:br>
            <a:r>
              <a:rPr lang="pl-PL" sz="3200" u="sng" cap="small" dirty="0"/>
              <a:t/>
            </a:r>
            <a:br>
              <a:rPr lang="pl-PL" sz="3200" u="sng" cap="small" dirty="0"/>
            </a:br>
            <a:r>
              <a:rPr lang="pl-PL" sz="3200" u="sng" cap="small" dirty="0"/>
              <a:t>08.-09.2018</a:t>
            </a:r>
            <a:r>
              <a:rPr lang="pl-PL" sz="3200" cap="small" dirty="0"/>
              <a:t> Remont w GOK</a:t>
            </a:r>
            <a:endParaRPr lang="pl-PL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09688" y="285751"/>
            <a:ext cx="6400801" cy="428625"/>
          </a:xfrm>
        </p:spPr>
        <p:txBody>
          <a:bodyPr rtlCol="0">
            <a:noAutofit/>
          </a:bodyPr>
          <a:lstStyle/>
          <a:p>
            <a:pPr algn="l">
              <a:defRPr/>
            </a:pPr>
            <a:r>
              <a:rPr lang="pl-PL" sz="20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1809751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532" y="862966"/>
            <a:ext cx="4580485" cy="2570797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23" t="1683" r="38412" b="-1683"/>
          <a:stretch/>
        </p:blipFill>
        <p:spPr>
          <a:xfrm>
            <a:off x="8472264" y="765008"/>
            <a:ext cx="2077506" cy="277200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529" y="3356992"/>
            <a:ext cx="4163393" cy="2772000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0000" contras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764"/>
          <a:stretch/>
        </p:blipFill>
        <p:spPr>
          <a:xfrm rot="16200000">
            <a:off x="5981630" y="1154086"/>
            <a:ext cx="2713237" cy="1980000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040" y="3528676"/>
            <a:ext cx="3851920" cy="2564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803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-7938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5517233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/>
              <a:t/>
            </a:r>
            <a:br>
              <a:rPr lang="pl-PL" sz="3200" u="sng" cap="small" dirty="0"/>
            </a:br>
            <a:r>
              <a:rPr lang="pl-PL" sz="3200" u="sng" cap="small" dirty="0"/>
              <a:t>22 – 26.08.2018</a:t>
            </a:r>
            <a:r>
              <a:rPr lang="pl-PL" sz="3200" cap="small" dirty="0"/>
              <a:t> Teatr Obrzędowy na Festiwalu </a:t>
            </a:r>
            <a:r>
              <a:rPr lang="pl-PL" sz="3200" cap="small" dirty="0"/>
              <a:t/>
            </a:r>
            <a:br>
              <a:rPr lang="pl-PL" sz="3200" cap="small" dirty="0"/>
            </a:br>
            <a:r>
              <a:rPr lang="pl-PL" sz="3200" cap="small" dirty="0"/>
              <a:t>ARS we </a:t>
            </a:r>
            <a:r>
              <a:rPr lang="pl-PL" sz="3200" cap="small" dirty="0"/>
              <a:t>W</a:t>
            </a:r>
            <a:r>
              <a:rPr lang="pl-PL" sz="3200" cap="small" dirty="0"/>
              <a:t>łocławku</a:t>
            </a:r>
            <a:endParaRPr lang="pl-PL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09688" y="285751"/>
            <a:ext cx="6400801" cy="428625"/>
          </a:xfrm>
        </p:spPr>
        <p:txBody>
          <a:bodyPr rtlCol="0">
            <a:noAutofit/>
          </a:bodyPr>
          <a:lstStyle/>
          <a:p>
            <a:pPr algn="l">
              <a:defRPr/>
            </a:pPr>
            <a:r>
              <a:rPr lang="pl-PL" sz="20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1809751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1" y="1249520"/>
            <a:ext cx="6480001" cy="432000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5024" y="1628800"/>
            <a:ext cx="2495472" cy="35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256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-27384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42" b="14667"/>
          <a:stretch/>
        </p:blipFill>
        <p:spPr>
          <a:xfrm>
            <a:off x="5591944" y="3212976"/>
            <a:ext cx="4788024" cy="2567246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" t="13842" r="4834" b="8444"/>
          <a:stretch/>
        </p:blipFill>
        <p:spPr>
          <a:xfrm>
            <a:off x="2063553" y="692696"/>
            <a:ext cx="3411013" cy="216000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5517233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/>
              <a:t/>
            </a:r>
            <a:br>
              <a:rPr lang="pl-PL" sz="3200" u="sng" cap="small" dirty="0"/>
            </a:br>
            <a:r>
              <a:rPr lang="pl-PL" sz="3200" u="sng" cap="small" dirty="0"/>
              <a:t>08.09.2018</a:t>
            </a:r>
            <a:r>
              <a:rPr lang="pl-PL" sz="3200" cap="small" dirty="0"/>
              <a:t> „Coroczne Wólki Hulanie na Strażackiej Polanie” - Piknik w Wólce Radzymińskiej</a:t>
            </a:r>
            <a:endParaRPr lang="pl-PL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09688" y="285751"/>
            <a:ext cx="6400801" cy="428625"/>
          </a:xfrm>
        </p:spPr>
        <p:txBody>
          <a:bodyPr rtlCol="0">
            <a:noAutofit/>
          </a:bodyPr>
          <a:lstStyle/>
          <a:p>
            <a:pPr algn="l">
              <a:defRPr/>
            </a:pPr>
            <a:r>
              <a:rPr lang="pl-PL" sz="20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1809751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2" r="5833" b="6444"/>
          <a:stretch/>
        </p:blipFill>
        <p:spPr>
          <a:xfrm>
            <a:off x="1944604" y="2816344"/>
            <a:ext cx="3649463" cy="2952000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63" r="3833"/>
          <a:stretch/>
        </p:blipFill>
        <p:spPr>
          <a:xfrm>
            <a:off x="6113992" y="741634"/>
            <a:ext cx="3743928" cy="2687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450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-7938"/>
            <a:ext cx="9169400" cy="688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5517233"/>
            <a:ext cx="9252520" cy="965969"/>
          </a:xfrm>
        </p:spPr>
        <p:txBody>
          <a:bodyPr rtlCol="0">
            <a:noAutofit/>
          </a:bodyPr>
          <a:lstStyle/>
          <a:p>
            <a:r>
              <a:rPr lang="pl-PL" sz="3200" u="sng" cap="small" dirty="0"/>
              <a:t/>
            </a:r>
            <a:br>
              <a:rPr lang="pl-PL" sz="3200" u="sng" cap="small" dirty="0"/>
            </a:br>
            <a:r>
              <a:rPr lang="pl-PL" sz="3200" u="sng" cap="small" dirty="0"/>
              <a:t/>
            </a:r>
            <a:br>
              <a:rPr lang="pl-PL" sz="3200" u="sng" cap="small" dirty="0"/>
            </a:br>
            <a:r>
              <a:rPr lang="pl-PL" sz="3200" u="sng" cap="small" dirty="0"/>
              <a:t>09.09.2018</a:t>
            </a:r>
            <a:r>
              <a:rPr lang="pl-PL" sz="3200" cap="small" dirty="0"/>
              <a:t> </a:t>
            </a:r>
            <a:r>
              <a:rPr lang="pl-PL" sz="3200" cap="small" dirty="0"/>
              <a:t>Piknik Sołecki w Stanisławowie Drugim</a:t>
            </a:r>
            <a:endParaRPr lang="pl-PL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09688" y="285751"/>
            <a:ext cx="6400801" cy="428625"/>
          </a:xfrm>
        </p:spPr>
        <p:txBody>
          <a:bodyPr rtlCol="0">
            <a:noAutofit/>
          </a:bodyPr>
          <a:lstStyle/>
          <a:p>
            <a:pPr algn="l">
              <a:defRPr/>
            </a:pPr>
            <a:r>
              <a:rPr lang="pl-PL" sz="20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	      </a:t>
            </a:r>
            <a:r>
              <a:rPr lang="pl-PL" sz="2800" b="1" cap="small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Gminny Ośrodek Kultury </a:t>
            </a:r>
            <a:endParaRPr lang="pl-PL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2" name="Symbol zastępczy zawartości 11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10"/>
          <a:stretch>
            <a:fillRect/>
          </a:stretch>
        </p:blipFill>
        <p:spPr bwMode="auto">
          <a:xfrm>
            <a:off x="1809751" y="142875"/>
            <a:ext cx="78581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User\Desktop\kronika_zdjecia\wigilia_w_autobusie_maska_05_11_2013\IMG_35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4600" y="-6362700"/>
            <a:ext cx="5947200" cy="395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0014"/>
          <a:stretch/>
        </p:blipFill>
        <p:spPr>
          <a:xfrm>
            <a:off x="2595563" y="692697"/>
            <a:ext cx="4572000" cy="2741066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35"/>
          <a:stretch/>
        </p:blipFill>
        <p:spPr>
          <a:xfrm>
            <a:off x="1631504" y="3465304"/>
            <a:ext cx="5145086" cy="270000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65" t="5627" r="25238"/>
          <a:stretch/>
        </p:blipFill>
        <p:spPr>
          <a:xfrm>
            <a:off x="7536161" y="221657"/>
            <a:ext cx="2698941" cy="3063327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340" y="3429001"/>
            <a:ext cx="3383125" cy="2254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960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36</Words>
  <Application>Microsoft Office PowerPoint</Application>
  <PresentationFormat>Panoramiczny</PresentationFormat>
  <Paragraphs>113</Paragraphs>
  <Slides>35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35</vt:i4>
      </vt:variant>
    </vt:vector>
  </HeadingPairs>
  <TitlesOfParts>
    <vt:vector size="41" baseType="lpstr">
      <vt:lpstr>Arial</vt:lpstr>
      <vt:lpstr>Calibri</vt:lpstr>
      <vt:lpstr>Calibri Light</vt:lpstr>
      <vt:lpstr>Garamond</vt:lpstr>
      <vt:lpstr>Motyw pakietu Office</vt:lpstr>
      <vt:lpstr>1_Motyw pakietu Office</vt:lpstr>
      <vt:lpstr>25.06 – 06.07/13– 24.08.2018 Letnie Zajęcia  w Kątach Węgierskich</vt:lpstr>
      <vt:lpstr> 25.06 – 06.07./13– 24.08.2018  Zajęcia Letnie  w Beniaminowie</vt:lpstr>
      <vt:lpstr>  09.07 – 27.07/20.08 – 24.08.2018 zajęcia Letnie  w Stanisławowie Drugim</vt:lpstr>
      <vt:lpstr> 30.07 – 24.08.2018 Zajęcia Letnie w GOK</vt:lpstr>
      <vt:lpstr> 30.07 – 24.08. 2018 Zajęcia Letnie  w Zegrzu Południowym</vt:lpstr>
      <vt:lpstr>  08.-09.2018 Remont w GOK</vt:lpstr>
      <vt:lpstr> 22 – 26.08.2018 Teatr Obrzędowy na Festiwalu  ARS we Włocławku</vt:lpstr>
      <vt:lpstr> 08.09.2018 „Coroczne Wólki Hulanie na Strażackiej Polanie” - Piknik w Wólce Radzymińskiej</vt:lpstr>
      <vt:lpstr>  09.09.2018 Piknik Sołecki w Stanisławowie Drugim</vt:lpstr>
      <vt:lpstr> 15.09.2018 Piknik „Pożegnanie Lata”  w Zegrzu Południowym</vt:lpstr>
      <vt:lpstr> 29.09.2018 Otwarcie Trasy rowerowej „100-lecia Niepodległości” i Piknik w Beniaminowie</vt:lpstr>
      <vt:lpstr> 06.10.2018 Promocja książki. Gmina Nieporęt w latach 1918-2018 </vt:lpstr>
      <vt:lpstr>  07.10.2018 „Święto Ziemniaka” – nieporęckie dożynki</vt:lpstr>
      <vt:lpstr> 14.10.2018 Koncert „Tanga Wolności” w GOK. Inauguracja Sali Kolumnowej w GOK po Remoncie</vt:lpstr>
      <vt:lpstr>  18.10.2018 Dzień Seniora w GOK</vt:lpstr>
      <vt:lpstr> Warsztaty z Dynią w Tle w Beniaminowie Kątach Węgierskich, Wólce Radzymińskiej i Zegrzu Południowym</vt:lpstr>
      <vt:lpstr> 27.10.2018 bal kostiumowy w Zegrzu Południowym 27.10.2018 Koncert „Pieśni Miłości i Nienawiści” w wykonaniu S. Górki i J. Derfla</vt:lpstr>
      <vt:lpstr> 09.11.2018 Piknik Patriotyczny i Uroczyste Obchody 100. rocznicy Odzyskania przez Polskę Niepodległości</vt:lpstr>
      <vt:lpstr> 09.11.2018 Piknik Patriotyczny i Uroczyste Obchody 100. rocznicy Odzyskania przez Polskę Niepodległości</vt:lpstr>
      <vt:lpstr> 10.11.2018 Spektakl „Gałązka Rozmarynu” i wspólne śpiewanie pieśni patriotycznych w GOK</vt:lpstr>
      <vt:lpstr> 11.11.2018 Koncert pieśni patriotycznych  „My i Niepodległa” w Stanisławowie Drugim</vt:lpstr>
      <vt:lpstr> 20.11.2018 Warsztaty Świąteczne dla dużych i Małych w Wólce Radzymińskiej</vt:lpstr>
      <vt:lpstr>24.11, 07 i 14.12.2018 Rodzinne Warsztaty bałwankowe  w Beniaminowie, Wólce Radzymińskiej i Zegrzu Południowym</vt:lpstr>
      <vt:lpstr> 28.11.2018 Kiszenie Kapusty 10.12.2018 Pieczenie Pierników Koło Gospodyń Wiejskich w  Stanisławowie Drugim  </vt:lpstr>
      <vt:lpstr> 29.11.2018 Zabawa Andrzejkowa dla Dzieci  w Beniaminowie</vt:lpstr>
      <vt:lpstr> 06.12.2018 Mikołajki w Wólce Radzymińskiej 08.12.2018 Mikołajki w GOK</vt:lpstr>
      <vt:lpstr>  12.2018 Spotkania Opłatkowe w Nieporęcie, Beniaminowie, Wólce Radzymińskiej  i Zegrzu Południowym</vt:lpstr>
      <vt:lpstr>08.12.2018 Warsztaty Piernikowe  w Zegrzu Południowym 14.12.2018 Warsztaty i Kiermasz w Kątach Węgierskich</vt:lpstr>
      <vt:lpstr>  15.12.2018 Warsztaty Świąteczne w Beniaminowie  i Nieporęcie</vt:lpstr>
      <vt:lpstr>  16.12.2018 Premiera Spektaklu „Dom pod Grabem”</vt:lpstr>
      <vt:lpstr>  W 2018 roku zostało zorganizowanych  133 przedsięwzięć kulturalnych  w których uczestniczyło blisko 8000 osób.  We wszystkich placówkach  prowadzonych było 48 różnorakich,  cyklicznych zajęć stałych.</vt:lpstr>
      <vt:lpstr>  Nasze Sukcesy 10.03.2018 Sukces Strefy Szefa, która w przeglądzie Twórczości Artystycznej „Asteriada” zajęła I Miejsce 14.04.2018 GRAND PRIX dla Strefy Podmiejskiej za Spektakl „Na Pełnym Morzu” na Festiwalu Blackout w Wołominie 20.04.2018 Spektakl „Pręcik” Grupy Teatralnej „Dameski” wyróżniony na festiwalu w Sierpcu 25.04.2018 Zespół Młodzież 50+ Laureatem Przeglądu Piosenki Polskiej „Kocham Cię Ojczyzno”  w Ośrodku Kultury „Arsus” 20.10.2018 Strefa Podmiejska zdobyła II miejsce w Przeglądzie Teatralnym w Pruszkowie 23.10.2018 Potyczki Wokalne Seniorów w Legionowie III miejsce dla zespołu „Dwa Kolory”  11.11.2018 Sukces zespołu „Dwa Kolory” w Przeglądzie Pieśni Patriotycznej „Viva Polonia” Legionowie </vt:lpstr>
      <vt:lpstr>  Klub Seniora w Nieporęcie Działania  11.01.2018  Spotkanie Noworoczne 11.02.2018 Spotkanie Karnawałowe 11.02.2018 Spotkanie Wielkanocne 10.05.2018 Majówka w Klubie Seniora 12.04.2018 Spotkanie Wielkanocne  21.06.2018 Wyjazd Kulturoznawczy do Warszawy 29.11.2018 Spotkanie Andrzejkowe 11.02.2018 Spotkanie opłatkowe</vt:lpstr>
      <vt:lpstr>Prezentacja programu PowerPoint</vt:lpstr>
      <vt:lpstr>Prezentacja programu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strategia rozwoju gminy Nieporęt na lata 2015-2025</dc:title>
  <dc:creator>Alicja Zielińska</dc:creator>
  <cp:lastModifiedBy>Alicja Zielińska</cp:lastModifiedBy>
  <cp:revision>8</cp:revision>
  <dcterms:created xsi:type="dcterms:W3CDTF">2019-06-19T11:58:08Z</dcterms:created>
  <dcterms:modified xsi:type="dcterms:W3CDTF">2019-06-19T12:11:30Z</dcterms:modified>
</cp:coreProperties>
</file>