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"/>
  </p:notesMasterIdLst>
  <p:sldIdLst>
    <p:sldId id="256" r:id="rId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 snapToGrid="0">
      <p:cViewPr varScale="1">
        <p:scale>
          <a:sx n="57" d="100"/>
          <a:sy n="57" d="100"/>
        </p:scale>
        <p:origin x="7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D9C02F-D008-4DDF-AD85-3684B2813739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C332F0-2911-4F23-8C8C-6AE815A5EC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49805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EE9073-DEE9-41D4-A653-CAF349F85A46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0860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9321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8884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2267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3282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10902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52639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7955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013185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45607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1636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4119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07688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367609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410122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83318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3913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75418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 smtClean="0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114112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 smtClean="0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24158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84334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41207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7454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5607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22960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5688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0899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5208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2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8F283-428C-49C3-A044-5605BC63854B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02E7E-DEAA-4D08-BED1-4AC0C4D2E2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6736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D0886FC-1351-4F55-8535-933DBDF71F61}" type="datetimeFigureOut">
              <a:rPr lang="pl-PL" smtClean="0"/>
              <a:t>2019-06-19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DA8E381-1077-47BB-9E2C-519CC4BEF4C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8828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712" y="1087396"/>
            <a:ext cx="1698709" cy="2198928"/>
          </a:xfrm>
          <a:prstGeom prst="rect">
            <a:avLst/>
          </a:prstGeom>
        </p:spPr>
      </p:pic>
      <p:pic>
        <p:nvPicPr>
          <p:cNvPr id="24" name="Obraz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036" y="358346"/>
            <a:ext cx="9786864" cy="5505111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390" y="1242097"/>
            <a:ext cx="1751654" cy="2267464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328" y="-2009398"/>
            <a:ext cx="10591443" cy="10591443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9" name="Prostokąt 8"/>
          <p:cNvSpPr/>
          <p:nvPr/>
        </p:nvSpPr>
        <p:spPr>
          <a:xfrm>
            <a:off x="1809036" y="5126130"/>
            <a:ext cx="9786864" cy="84894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4219973" y="5227437"/>
            <a:ext cx="471212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600" b="0" i="0" u="none" strike="noStrike" kern="1200" cap="none" spc="0" normalizeH="0" baseline="0" noProof="0" dirty="0" err="1" smtClean="0">
                <a:ln w="0"/>
                <a:solidFill>
                  <a:srgbClr val="30ACE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orbel" panose="020B0503020204020204"/>
                <a:ea typeface="+mn-ea"/>
                <a:cs typeface="+mn-cs"/>
              </a:rPr>
              <a:t>Pendolino</a:t>
            </a:r>
            <a:r>
              <a:rPr kumimoji="0" lang="pl-PL" sz="3600" b="0" i="0" u="none" strike="noStrike" kern="1200" cap="none" spc="0" normalizeH="0" baseline="0" noProof="0" dirty="0" smtClean="0">
                <a:ln w="0"/>
                <a:solidFill>
                  <a:srgbClr val="30ACE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orbel" panose="020B0503020204020204"/>
                <a:ea typeface="+mn-ea"/>
                <a:cs typeface="+mn-cs"/>
              </a:rPr>
              <a:t> do Nieporętu</a:t>
            </a:r>
            <a:endParaRPr kumimoji="0" lang="pl-PL" sz="3600" b="0" i="0" u="none" strike="noStrike" kern="1200" cap="none" spc="0" normalizeH="0" baseline="0" noProof="0" dirty="0">
              <a:ln w="0"/>
              <a:solidFill>
                <a:srgbClr val="30ACE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207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aralaksa">
  <a:themeElements>
    <a:clrScheme name="Paralaksa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aksa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aks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</Words>
  <Application>Microsoft Office PowerPoint</Application>
  <PresentationFormat>Panoramiczny</PresentationFormat>
  <Paragraphs>2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Corbel</vt:lpstr>
      <vt:lpstr>Motyw pakietu Office</vt:lpstr>
      <vt:lpstr>Paralaksa</vt:lpstr>
      <vt:lpstr>Prezentacja programu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strategia rozwoju gminy Nieporęt na lata 2015-2025</dc:title>
  <dc:creator>Alicja Zielińska</dc:creator>
  <cp:lastModifiedBy>Alicja Zielińska</cp:lastModifiedBy>
  <cp:revision>7</cp:revision>
  <dcterms:created xsi:type="dcterms:W3CDTF">2019-06-19T11:58:08Z</dcterms:created>
  <dcterms:modified xsi:type="dcterms:W3CDTF">2019-06-19T12:03:50Z</dcterms:modified>
</cp:coreProperties>
</file>