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164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Monday, April 28,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76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1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25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Monday, April 28,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52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56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5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Monday, April 28, 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7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8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1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1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Monday, April 28,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Monday, April 28,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188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soba wskazująca mapę">
            <a:extLst>
              <a:ext uri="{FF2B5EF4-FFF2-40B4-BE49-F238E27FC236}">
                <a16:creationId xmlns:a16="http://schemas.microsoft.com/office/drawing/2014/main" id="{EF7F0D7C-7BD1-E186-461E-8314E4C7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-1" y="1"/>
            <a:ext cx="12192000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4B995A6-4802-435A-B06E-300075505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311901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3F6C6C8-A94B-B742-A28F-67314389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00" y="1759931"/>
            <a:ext cx="5432044" cy="2222521"/>
          </a:xfrm>
        </p:spPr>
        <p:txBody>
          <a:bodyPr vert="horz" lIns="0" tIns="0" rIns="0" bIns="0" rtlCol="0" anchor="b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5400" dirty="0"/>
              <a:t>TRAS</a:t>
            </a:r>
            <a:r>
              <a:rPr lang="pl-PL" sz="5400" dirty="0"/>
              <a:t>Y:</a:t>
            </a:r>
            <a:br>
              <a:rPr lang="pl-PL" sz="5400" dirty="0"/>
            </a:br>
            <a:r>
              <a:rPr lang="pl-PL" sz="3600" dirty="0"/>
              <a:t>IRON MAN 70.3  WARSAW</a:t>
            </a:r>
            <a:br>
              <a:rPr lang="pl-PL" sz="3600" dirty="0"/>
            </a:br>
            <a:r>
              <a:rPr lang="pl-PL" sz="3600" dirty="0"/>
              <a:t>5150</a:t>
            </a:r>
            <a:r>
              <a:rPr lang="en-US" sz="3600" dirty="0"/>
              <a:t> </a:t>
            </a:r>
            <a:r>
              <a:rPr lang="pl-PL" sz="3600" dirty="0"/>
              <a:t>WARSAW  TRIATHLON</a:t>
            </a:r>
            <a:br>
              <a:rPr lang="pl-PL" sz="3600" dirty="0"/>
            </a:br>
            <a:r>
              <a:rPr lang="pl-PL" sz="3600" dirty="0"/>
              <a:t>NIGHT RUN WARSZAWA</a:t>
            </a:r>
            <a:endParaRPr lang="en-US" sz="36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54301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650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C848B8-7769-46CC-B38A-B6F1982D8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TRASA ROWEROWA cz.1</a:t>
            </a:r>
            <a:br>
              <a:rPr lang="pl-PL" dirty="0"/>
            </a:br>
            <a:r>
              <a:rPr lang="pl-PL" dirty="0"/>
              <a:t>DYSTANS IRONMAN 5150</a:t>
            </a:r>
            <a:br>
              <a:rPr lang="pl-PL" dirty="0"/>
            </a:br>
            <a:r>
              <a:rPr lang="pl-PL" dirty="0"/>
              <a:t>(40KM)</a:t>
            </a:r>
          </a:p>
        </p:txBody>
      </p:sp>
      <p:pic>
        <p:nvPicPr>
          <p:cNvPr id="7" name="Symbol zastępczy zawartości 6" descr="Obraz zawierający mapa&#10;&#10;Opis wygenerowany automatycznie">
            <a:extLst>
              <a:ext uri="{FF2B5EF4-FFF2-40B4-BE49-F238E27FC236}">
                <a16:creationId xmlns:a16="http://schemas.microsoft.com/office/drawing/2014/main" id="{A82A4E9F-F5F3-81F9-C3ED-394F553A9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13" y="1735137"/>
            <a:ext cx="11468046" cy="4922838"/>
          </a:xfrm>
        </p:spPr>
      </p:pic>
    </p:spTree>
    <p:extLst>
      <p:ext uri="{BB962C8B-B14F-4D97-AF65-F5344CB8AC3E}">
        <p14:creationId xmlns:p14="http://schemas.microsoft.com/office/powerpoint/2010/main" val="3318930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D64071-57DC-4D1C-B5FF-F30C1806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TRASA ROWEROWA cz.2</a:t>
            </a:r>
            <a:br>
              <a:rPr lang="pl-PL" dirty="0"/>
            </a:br>
            <a:r>
              <a:rPr lang="pl-PL" dirty="0"/>
              <a:t>DYSTANS IRONMAN 5150</a:t>
            </a:r>
            <a:br>
              <a:rPr lang="pl-PL" dirty="0"/>
            </a:br>
            <a:r>
              <a:rPr lang="pl-PL" dirty="0"/>
              <a:t>(40KM)</a:t>
            </a: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5B03D2BE-9EAF-45F4-8F8F-CA854293B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80" y="1735138"/>
            <a:ext cx="9110464" cy="3783012"/>
          </a:xfrm>
        </p:spPr>
      </p:pic>
    </p:spTree>
    <p:extLst>
      <p:ext uri="{BB962C8B-B14F-4D97-AF65-F5344CB8AC3E}">
        <p14:creationId xmlns:p14="http://schemas.microsoft.com/office/powerpoint/2010/main" val="2580339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5BA298-337C-4AB9-B498-C77D6811C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TRASA ROWEROWA cz.3</a:t>
            </a:r>
            <a:br>
              <a:rPr lang="pl-PL" dirty="0"/>
            </a:br>
            <a:r>
              <a:rPr lang="pl-PL" dirty="0"/>
              <a:t>DYSTANS IRONMAN 5150</a:t>
            </a:r>
            <a:br>
              <a:rPr lang="pl-PL" dirty="0"/>
            </a:br>
            <a:r>
              <a:rPr lang="pl-PL" dirty="0"/>
              <a:t>(40KM)</a:t>
            </a: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97F1A129-2198-4D0E-96C4-5479E9983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5" y="1735138"/>
            <a:ext cx="11988237" cy="4879022"/>
          </a:xfrm>
        </p:spPr>
      </p:pic>
    </p:spTree>
    <p:extLst>
      <p:ext uri="{BB962C8B-B14F-4D97-AF65-F5344CB8AC3E}">
        <p14:creationId xmlns:p14="http://schemas.microsoft.com/office/powerpoint/2010/main" val="827579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29A25C-0E93-4821-ACA8-F9C7711C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CZASÓWKA TRASY ROWEROWEJ  5150</a:t>
            </a:r>
          </a:p>
        </p:txBody>
      </p:sp>
      <p:pic>
        <p:nvPicPr>
          <p:cNvPr id="5" name="Symbol zastępczy zawartości 4" descr="Obraz zawierający tekst, zrzut ekranu, Czcionka, nume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5148E53-7467-009B-1172-CFAB92149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15" y="1347537"/>
            <a:ext cx="11510827" cy="4860757"/>
          </a:xfrm>
        </p:spPr>
      </p:pic>
    </p:spTree>
    <p:extLst>
      <p:ext uri="{BB962C8B-B14F-4D97-AF65-F5344CB8AC3E}">
        <p14:creationId xmlns:p14="http://schemas.microsoft.com/office/powerpoint/2010/main" val="1577533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8EDD85-2489-477C-B4E2-64833FAFF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CZASÓWKA TRASY BIEGOWEJ 5150</a:t>
            </a:r>
            <a:br>
              <a:rPr lang="pl-PL" dirty="0"/>
            </a:br>
            <a:r>
              <a:rPr lang="pl-PL" dirty="0"/>
              <a:t>Przebieg trasy identyczny </a:t>
            </a:r>
            <a:r>
              <a:rPr lang="pl-PL" dirty="0" err="1"/>
              <a:t>j.w</a:t>
            </a:r>
            <a:r>
              <a:rPr lang="pl-PL" dirty="0"/>
              <a:t>. </a:t>
            </a:r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0D5A2C3D-CF6B-406A-91E7-22C3AB70D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259655"/>
            <a:ext cx="10661861" cy="5166397"/>
          </a:xfrm>
        </p:spPr>
      </p:pic>
    </p:spTree>
    <p:extLst>
      <p:ext uri="{BB962C8B-B14F-4D97-AF65-F5344CB8AC3E}">
        <p14:creationId xmlns:p14="http://schemas.microsoft.com/office/powerpoint/2010/main" val="3316929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F47A0D-66F7-1765-58B5-21BFD64F3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000" dirty="0"/>
              <a:t>NIGHT RUN WARSZAWA </a:t>
            </a:r>
            <a:br>
              <a:rPr lang="pl-PL" sz="2000" dirty="0"/>
            </a:br>
            <a:r>
              <a:rPr lang="pl-PL" sz="2000" dirty="0"/>
              <a:t>Piątek 6 czerwca 2025</a:t>
            </a:r>
            <a:br>
              <a:rPr lang="pl-PL" sz="2000" dirty="0"/>
            </a:br>
            <a:r>
              <a:rPr lang="pl-PL" sz="2000" dirty="0"/>
              <a:t>Start godz. 23.00</a:t>
            </a:r>
            <a:br>
              <a:rPr lang="pl-PL" sz="2000" dirty="0"/>
            </a:br>
            <a:r>
              <a:rPr lang="pl-PL" sz="2000" dirty="0"/>
              <a:t>TRASA 5km</a:t>
            </a:r>
          </a:p>
        </p:txBody>
      </p:sp>
      <p:pic>
        <p:nvPicPr>
          <p:cNvPr id="12" name="Symbol zastępczy zawartości 11">
            <a:extLst>
              <a:ext uri="{FF2B5EF4-FFF2-40B4-BE49-F238E27FC236}">
                <a16:creationId xmlns:a16="http://schemas.microsoft.com/office/drawing/2014/main" id="{ED76325C-D627-7758-49EC-77FE7F921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5178" y="393700"/>
            <a:ext cx="3930706" cy="5559425"/>
          </a:xfrm>
        </p:spPr>
      </p:pic>
      <p:sp>
        <p:nvSpPr>
          <p:cNvPr id="10" name="Symbol zastępczy tekstu 9">
            <a:extLst>
              <a:ext uri="{FF2B5EF4-FFF2-40B4-BE49-F238E27FC236}">
                <a16:creationId xmlns:a16="http://schemas.microsoft.com/office/drawing/2014/main" id="{DA41621B-9DA0-C408-CEA1-E88E9856C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974654" cy="4816540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Opis trasy:</a:t>
            </a:r>
          </a:p>
          <a:p>
            <a:r>
              <a:rPr lang="pl-PL" dirty="0"/>
              <a:t>Start: ul. Sanguszki przy stacji Orlen, ul Konwiktorska, ul. Bonifraterska, Plac Krasińskich, Miodowa, Krakowskie Przedmieście, Obiegamy Skwer </a:t>
            </a:r>
            <a:r>
              <a:rPr lang="pl-PL" dirty="0" err="1"/>
              <a:t>Hovera</a:t>
            </a:r>
            <a:r>
              <a:rPr lang="pl-PL" dirty="0"/>
              <a:t> i powrót tą samą trasą Meta Park Fontanna, alejka Rybaki</a:t>
            </a:r>
          </a:p>
          <a:p>
            <a:r>
              <a:rPr lang="pl-PL" dirty="0"/>
              <a:t>Start 23.00</a:t>
            </a:r>
          </a:p>
          <a:p>
            <a:r>
              <a:rPr lang="pl-PL" dirty="0"/>
              <a:t>Limit – 45 minut.</a:t>
            </a:r>
          </a:p>
          <a:p>
            <a:r>
              <a:rPr lang="pl-PL" dirty="0"/>
              <a:t>Dystans – 5km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786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E48FD5-9EAA-4ECD-AA9B-51DEF97BD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TRASA ROWEROWA cz.1 </a:t>
            </a:r>
            <a:br>
              <a:rPr lang="pl-PL" dirty="0"/>
            </a:br>
            <a:r>
              <a:rPr lang="pl-PL" dirty="0"/>
              <a:t>DYSTANS IRONMAN 70.3 (90KM)</a:t>
            </a:r>
          </a:p>
        </p:txBody>
      </p:sp>
      <p:pic>
        <p:nvPicPr>
          <p:cNvPr id="7" name="Symbol zastępczy zawartości 6" descr="Obraz zawierający wykres&#10;&#10;Opis wygenerowany automatycznie">
            <a:extLst>
              <a:ext uri="{FF2B5EF4-FFF2-40B4-BE49-F238E27FC236}">
                <a16:creationId xmlns:a16="http://schemas.microsoft.com/office/drawing/2014/main" id="{6660CB45-6A44-F289-F5F8-8E343C057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29" y="1735138"/>
            <a:ext cx="9472566" cy="3783012"/>
          </a:xfrm>
        </p:spPr>
      </p:pic>
    </p:spTree>
    <p:extLst>
      <p:ext uri="{BB962C8B-B14F-4D97-AF65-F5344CB8AC3E}">
        <p14:creationId xmlns:p14="http://schemas.microsoft.com/office/powerpoint/2010/main" val="2293116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E7AD50-CC35-42BD-9B69-914864250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TRASA ROWEROWA cz.2 </a:t>
            </a:r>
            <a:br>
              <a:rPr lang="pl-PL" dirty="0"/>
            </a:br>
            <a:r>
              <a:rPr lang="pl-PL" dirty="0"/>
              <a:t>DYSTANS IRONMAN 70.3</a:t>
            </a:r>
          </a:p>
        </p:txBody>
      </p:sp>
      <p:pic>
        <p:nvPicPr>
          <p:cNvPr id="7" name="Symbol zastępczy zawartości 6" descr="Obraz zawierający mapa&#10;&#10;Opis wygenerowany automatycznie">
            <a:extLst>
              <a:ext uri="{FF2B5EF4-FFF2-40B4-BE49-F238E27FC236}">
                <a16:creationId xmlns:a16="http://schemas.microsoft.com/office/drawing/2014/main" id="{79A802BA-AEC2-7B30-7C7A-8FA07564F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" y="1310562"/>
            <a:ext cx="11173835" cy="5271213"/>
          </a:xfrm>
        </p:spPr>
      </p:pic>
    </p:spTree>
    <p:extLst>
      <p:ext uri="{BB962C8B-B14F-4D97-AF65-F5344CB8AC3E}">
        <p14:creationId xmlns:p14="http://schemas.microsoft.com/office/powerpoint/2010/main" val="608416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1C6EBB-B308-4AB4-A82C-7A338E263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TRASA ROWEROWA cz.3</a:t>
            </a: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A96DFBBF-CED9-4B60-A034-D052CB15C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45" y="856743"/>
            <a:ext cx="11241747" cy="5717232"/>
          </a:xfrm>
        </p:spPr>
      </p:pic>
    </p:spTree>
    <p:extLst>
      <p:ext uri="{BB962C8B-B14F-4D97-AF65-F5344CB8AC3E}">
        <p14:creationId xmlns:p14="http://schemas.microsoft.com/office/powerpoint/2010/main" val="387479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E7C45-5CE6-4ECE-800C-AA2DC532C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TRASA ROWEROWA cz.4</a:t>
            </a:r>
          </a:p>
        </p:txBody>
      </p:sp>
      <p:pic>
        <p:nvPicPr>
          <p:cNvPr id="5" name="Symbol zastępczy zawartości 4" descr="Obraz zawierający mapa&#10;&#10;Opis wygenerowany automatycznie">
            <a:extLst>
              <a:ext uri="{FF2B5EF4-FFF2-40B4-BE49-F238E27FC236}">
                <a16:creationId xmlns:a16="http://schemas.microsoft.com/office/drawing/2014/main" id="{EDB4C7AA-958E-4827-B95D-896219A85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90" y="1735138"/>
            <a:ext cx="7768244" cy="3783012"/>
          </a:xfrm>
        </p:spPr>
      </p:pic>
    </p:spTree>
    <p:extLst>
      <p:ext uri="{BB962C8B-B14F-4D97-AF65-F5344CB8AC3E}">
        <p14:creationId xmlns:p14="http://schemas.microsoft.com/office/powerpoint/2010/main" val="425209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634BF4-66D3-488D-BA18-4E14EAC9C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TRASA ROWEROWA cz.5</a:t>
            </a:r>
          </a:p>
        </p:txBody>
      </p:sp>
      <p:pic>
        <p:nvPicPr>
          <p:cNvPr id="6" name="Symbol zastępczy zawartości 5" descr="Obraz zawierający mapa&#10;&#10;Opis wygenerowany automatycznie">
            <a:extLst>
              <a:ext uri="{FF2B5EF4-FFF2-40B4-BE49-F238E27FC236}">
                <a16:creationId xmlns:a16="http://schemas.microsoft.com/office/drawing/2014/main" id="{7C4279AB-692F-9B32-EAA0-9927735AF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8" y="1114425"/>
            <a:ext cx="11267879" cy="5354775"/>
          </a:xfrm>
        </p:spPr>
      </p:pic>
    </p:spTree>
    <p:extLst>
      <p:ext uri="{BB962C8B-B14F-4D97-AF65-F5344CB8AC3E}">
        <p14:creationId xmlns:p14="http://schemas.microsoft.com/office/powerpoint/2010/main" val="35672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4D89B-D8BF-4E99-B9D7-A4C42E61A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1800" dirty="0"/>
              <a:t>CZASÓWKA TRASY ROWEROWEJ </a:t>
            </a:r>
          </a:p>
        </p:txBody>
      </p:sp>
      <p:pic>
        <p:nvPicPr>
          <p:cNvPr id="12" name="Symbol zastępczy zawartości 11" descr="Obraz zawierający tekst, zrzut ekranu, numer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57F10F6-2BEA-8A85-16C2-155811D0F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07" y="977836"/>
            <a:ext cx="10936735" cy="5491363"/>
          </a:xfrm>
        </p:spPr>
      </p:pic>
    </p:spTree>
    <p:extLst>
      <p:ext uri="{BB962C8B-B14F-4D97-AF65-F5344CB8AC3E}">
        <p14:creationId xmlns:p14="http://schemas.microsoft.com/office/powerpoint/2010/main" val="2599083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55059A-8D8E-4538-A1CA-B5A19CFF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2850" y="388800"/>
            <a:ext cx="4187190" cy="114120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TRASA BIEGOWA </a:t>
            </a:r>
            <a:br>
              <a:rPr lang="pl-PL" dirty="0"/>
            </a:br>
            <a:r>
              <a:rPr lang="pl-PL" dirty="0"/>
              <a:t>DYSTANS IRONMAN 70.3 </a:t>
            </a:r>
            <a:br>
              <a:rPr lang="pl-PL" dirty="0"/>
            </a:br>
            <a:r>
              <a:rPr lang="pl-PL" dirty="0"/>
              <a:t>21KM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33FD19B-9B79-4937-BC13-657B0B216C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1959" y="48675"/>
            <a:ext cx="5320666" cy="6738955"/>
          </a:xfr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5C01419-623C-4361-BCFF-FCE8112E1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86674" y="1735200"/>
            <a:ext cx="4054221" cy="4214750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TRASA BIEGOWA opis ul po ulicy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 etapu biegowego -Stadion Polonii – wybieg w prawo z terenu stadionu bramą na ul Konwiktorską skręt w lewo w ul. Bonifraterską , ul Miodowa Krakowskie Przedmieście nawrót na wysokości pomnika M Kopernika i powrót tymi samymi ulicami do nawrotki na ul Konwiktorskiej.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pokonaniu 4 pętli zawodnicy zbiegają ul Sanguszki do ul Rybaki i wbiegają na Metę w Parku Fontann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3512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853EFF71-D222-4F55-A1AA-B0E4A7161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CZASÓWKA TRASY BIEGOWEJ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7B4BEE-15C2-4B92-B6A1-A9FC1161B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CD53829-8C8C-4A01-BC72-05870765E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73" y="864431"/>
            <a:ext cx="11301984" cy="56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19775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agona Book"/>
        <a:ea typeface=""/>
        <a:cs typeface=""/>
      </a:majorFont>
      <a:minorFont>
        <a:latin typeface="Univer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139069</TotalTime>
  <Words>258</Words>
  <Application>Microsoft Office PowerPoint</Application>
  <PresentationFormat>Panoramiczny</PresentationFormat>
  <Paragraphs>23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Sagona Book</vt:lpstr>
      <vt:lpstr>Univers</vt:lpstr>
      <vt:lpstr>ThinLineVTI</vt:lpstr>
      <vt:lpstr>TRASY: IRON MAN 70.3  WARSAW 5150 WARSAW  TRIATHLON NIGHT RUN WARSZAWA</vt:lpstr>
      <vt:lpstr>TRASA ROWEROWA cz.1  DYSTANS IRONMAN 70.3 (90KM)</vt:lpstr>
      <vt:lpstr>TRASA ROWEROWA cz.2  DYSTANS IRONMAN 70.3</vt:lpstr>
      <vt:lpstr>TRASA ROWEROWA cz.3</vt:lpstr>
      <vt:lpstr>TRASA ROWEROWA cz.4</vt:lpstr>
      <vt:lpstr>TRASA ROWEROWA cz.5</vt:lpstr>
      <vt:lpstr>CZASÓWKA TRASY ROWEROWEJ </vt:lpstr>
      <vt:lpstr>TRASA BIEGOWA  DYSTANS IRONMAN 70.3  21KM</vt:lpstr>
      <vt:lpstr>CZASÓWKA TRASY BIEGOWEJ </vt:lpstr>
      <vt:lpstr>TRASA ROWEROWA cz.1 DYSTANS IRONMAN 5150 (40KM)</vt:lpstr>
      <vt:lpstr>TRASA ROWEROWA cz.2 DYSTANS IRONMAN 5150 (40KM)</vt:lpstr>
      <vt:lpstr>TRASA ROWEROWA cz.3 DYSTANS IRONMAN 5150 (40KM)</vt:lpstr>
      <vt:lpstr>CZASÓWKA TRASY ROWEROWEJ  5150</vt:lpstr>
      <vt:lpstr>CZASÓWKA TRASY BIEGOWEJ 5150 Przebieg trasy identyczny j.w. </vt:lpstr>
      <vt:lpstr>NIGHT RUN WARSZAWA  Piątek 6 czerwca 2025 Start godz. 23.00 TRASA 5km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TRASY</dc:title>
  <dc:creator>Darek Pawelec</dc:creator>
  <cp:lastModifiedBy>Mariola Korycka</cp:lastModifiedBy>
  <cp:revision>12</cp:revision>
  <cp:lastPrinted>2025-04-17T05:58:13Z</cp:lastPrinted>
  <dcterms:created xsi:type="dcterms:W3CDTF">2021-07-01T09:23:13Z</dcterms:created>
  <dcterms:modified xsi:type="dcterms:W3CDTF">2025-04-28T10:16:16Z</dcterms:modified>
</cp:coreProperties>
</file>